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3138487"/>
            <a:ext cx="9563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0650"/>
            <a:ext cx="115538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661248"/>
            <a:ext cx="11544300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841998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5888" y="1841998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2276872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05030" y="2276872"/>
            <a:ext cx="128345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27370" y="2276872"/>
            <a:ext cx="44554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2780928"/>
            <a:ext cx="44554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2780927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9490" y="2780927"/>
            <a:ext cx="372695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3432" y="4653136"/>
            <a:ext cx="158417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608" y="5089047"/>
            <a:ext cx="23042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55354" y="5643109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55354" y="6106097"/>
            <a:ext cx="140088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8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43012"/>
            <a:ext cx="115443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869160"/>
            <a:ext cx="104526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62960"/>
            <a:ext cx="104526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7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21299"/>
            <a:ext cx="8352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7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975" y="2657205"/>
            <a:ext cx="11017224" cy="4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975" y="3120191"/>
            <a:ext cx="11017224" cy="4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250" y="3583179"/>
            <a:ext cx="11017224" cy="4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4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2026-01-20T03:39:39Z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