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024187"/>
            <a:ext cx="50292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108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98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0774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3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319212"/>
            <a:ext cx="101727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6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0679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556792"/>
            <a:ext cx="77768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636912"/>
            <a:ext cx="83529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3713359"/>
            <a:ext cx="83529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4859252"/>
            <a:ext cx="83529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11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66850"/>
            <a:ext cx="116681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8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2847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06" y="4725144"/>
            <a:ext cx="118872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3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65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4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9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53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6237312"/>
            <a:ext cx="9134475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89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74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64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56992"/>
            <a:ext cx="117824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50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88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468" b="15873"/>
          <a:stretch/>
        </p:blipFill>
        <p:spPr>
          <a:xfrm>
            <a:off x="263352" y="1412776"/>
            <a:ext cx="11665296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72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46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10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86365"/>
            <a:ext cx="10519270" cy="556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12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25275" cy="3858344"/>
            <a:chOff x="263352" y="1268760"/>
            <a:chExt cx="11725275" cy="38583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25275" cy="2895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4365104"/>
              <a:ext cx="3314700" cy="7620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577" y="5094833"/>
            <a:ext cx="11068050" cy="1752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89536" y="2448698"/>
            <a:ext cx="990040" cy="548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43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5653686"/>
            <a:ext cx="9937104" cy="548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8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38275"/>
            <a:ext cx="11344275" cy="3981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0756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73512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3410566"/>
            <a:ext cx="105851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440" y="4093473"/>
            <a:ext cx="105851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5440" y="4764805"/>
            <a:ext cx="105851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17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98328"/>
            <a:ext cx="110172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2999" y="4540285"/>
            <a:ext cx="11017224" cy="59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545058"/>
            <a:ext cx="10585176" cy="692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34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1003"/>
            <a:ext cx="10665022" cy="55089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257" y="3154478"/>
            <a:ext cx="110172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832" y="4192260"/>
            <a:ext cx="11017224" cy="59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4532" y="5058137"/>
            <a:ext cx="10585176" cy="692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532" y="6007261"/>
            <a:ext cx="10585176" cy="692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70502"/>
            <a:ext cx="1101722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983" y="4512459"/>
            <a:ext cx="11017224" cy="59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20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63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014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97976"/>
            <a:ext cx="10985375" cy="6270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644820"/>
            <a:ext cx="1107914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695565"/>
            <a:ext cx="1112939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813656"/>
            <a:ext cx="111511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809078"/>
            <a:ext cx="111511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03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9665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9393" y="2708700"/>
            <a:ext cx="105851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9393" y="3391607"/>
            <a:ext cx="105851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9393" y="4062939"/>
            <a:ext cx="105851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62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76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988840"/>
            <a:ext cx="76390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09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810875" cy="32861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51384" y="1664656"/>
            <a:ext cx="10729192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1797" y="2335989"/>
            <a:ext cx="10729192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1797" y="2984171"/>
            <a:ext cx="10729192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1797" y="3678652"/>
            <a:ext cx="10729192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1797" y="4361558"/>
            <a:ext cx="10729192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2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020300" cy="41243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3393" y="1412776"/>
            <a:ext cx="10585176" cy="6270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245962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8860" y="351728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8860" y="462845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6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101250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7925" y="1789624"/>
            <a:ext cx="10585176" cy="6270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908" y="283646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94043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04002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48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2026-01-20T04:21:12Z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