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614612"/>
            <a:ext cx="90297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987937"/>
            <a:ext cx="10615114" cy="5835232"/>
            <a:chOff x="191344" y="332656"/>
            <a:chExt cx="11563350" cy="6604913"/>
          </a:xfrm>
        </p:grpSpPr>
        <p:grpSp>
          <p:nvGrpSpPr>
            <p:cNvPr id="5" name="组合 4"/>
            <p:cNvGrpSpPr/>
            <p:nvPr/>
          </p:nvGrpSpPr>
          <p:grpSpPr>
            <a:xfrm>
              <a:off x="191344" y="332656"/>
              <a:ext cx="11563350" cy="5538788"/>
              <a:chOff x="314325" y="1319212"/>
              <a:chExt cx="11563350" cy="55387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4325" y="1319212"/>
                <a:ext cx="11563350" cy="4219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3472" y="5648325"/>
                <a:ext cx="9686925" cy="12096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5880294"/>
              <a:ext cx="10467975" cy="10572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976320" y="4220445"/>
            <a:ext cx="60211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5909407"/>
            <a:ext cx="8596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0804" y="6463129"/>
            <a:ext cx="85966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12776"/>
            <a:ext cx="11134725" cy="4122018"/>
            <a:chOff x="218008" y="2636912"/>
            <a:chExt cx="11134725" cy="41220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008" y="2636912"/>
              <a:ext cx="11134725" cy="1257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9766" y="4149080"/>
              <a:ext cx="10458450" cy="1990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5641" y="6139805"/>
              <a:ext cx="1037272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052736"/>
            <a:ext cx="104203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136" y="6029219"/>
            <a:ext cx="104108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20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013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984539"/>
            <a:ext cx="83529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49005"/>
            <a:ext cx="83529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618990"/>
            <a:ext cx="83529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10490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344" y="2677025"/>
            <a:ext cx="9113240" cy="418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39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7750"/>
            <a:ext cx="104775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589240"/>
            <a:ext cx="24846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6279311"/>
            <a:ext cx="49685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394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77281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451312"/>
            <a:ext cx="44644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219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480" y="2867859"/>
            <a:ext cx="141022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660786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6552" y="3660786"/>
            <a:ext cx="324759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8" y="4460335"/>
            <a:ext cx="10873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33054" y="5229200"/>
            <a:ext cx="264672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0654" y="5229200"/>
            <a:ext cx="323759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917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581128"/>
            <a:ext cx="89058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199" y="4539544"/>
            <a:ext cx="369503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7427" y="5301208"/>
            <a:ext cx="916122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7427" y="6065138"/>
            <a:ext cx="721700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9439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6248"/>
            <a:ext cx="10941246" cy="549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3" y="5013176"/>
            <a:ext cx="115633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632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036987"/>
            <a:ext cx="110966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0467" y="1631672"/>
            <a:ext cx="10147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420888"/>
            <a:ext cx="1512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2420887"/>
            <a:ext cx="2664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7548" y="3826202"/>
            <a:ext cx="32043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6561" y="3826202"/>
            <a:ext cx="269574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0017" y="5398924"/>
            <a:ext cx="39918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28706" y="5398924"/>
            <a:ext cx="425978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28725"/>
            <a:ext cx="114871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5629275"/>
            <a:ext cx="114871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33487"/>
            <a:ext cx="11515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31593"/>
            <a:ext cx="111252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146281"/>
            <a:ext cx="10189095" cy="434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97152"/>
            <a:ext cx="11197207" cy="1768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26" y="2804078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26" y="357958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26" y="4331937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4380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4988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90661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16" y="2060848"/>
            <a:ext cx="112204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116" y="1918420"/>
            <a:ext cx="11119178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388" y="2705498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116" y="3492576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28743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04245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45024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692696"/>
            <a:ext cx="47815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30871"/>
            <a:ext cx="1033462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684" y="1614766"/>
            <a:ext cx="9128868" cy="523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72875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512468"/>
            <a:ext cx="11591925" cy="208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843" y="5684168"/>
            <a:ext cx="116014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46770" cy="4920977"/>
            <a:chOff x="335360" y="1412776"/>
            <a:chExt cx="11546770" cy="4920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52525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405" y="2780928"/>
              <a:ext cx="11515725" cy="3552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9831" y="6316291"/>
            <a:ext cx="60769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85184"/>
            <a:ext cx="116014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486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254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38862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85" y="4186014"/>
            <a:ext cx="1111567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4221291"/>
            <a:ext cx="10297143" cy="359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087" y="4887157"/>
            <a:ext cx="11080473" cy="1060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946" y="2886106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946" y="3661608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946" y="4402387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905" y="2056735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905" y="2832237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905" y="3539850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905" y="436165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905" y="5114007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6590"/>
            <a:ext cx="10852794" cy="5564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0791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24718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392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759976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48918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206812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30" y="4221088"/>
            <a:ext cx="110394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764704"/>
            <a:ext cx="24384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468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1015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579514"/>
            <a:ext cx="10910317" cy="1014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95573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893" y="2107148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7547" y="4365104"/>
            <a:ext cx="98806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7547" y="5881388"/>
            <a:ext cx="98806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2495" r="117"/>
          <a:stretch/>
        </p:blipFill>
        <p:spPr>
          <a:xfrm>
            <a:off x="263353" y="1268760"/>
            <a:ext cx="11521280" cy="2814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7898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5327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9800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394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6132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303" y="4561326"/>
            <a:ext cx="50807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6307" y="5240383"/>
            <a:ext cx="561341" cy="63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7593" y="5240383"/>
            <a:ext cx="561341" cy="63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925"/>
            <a:ext cx="114871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573016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9495" y="4277220"/>
            <a:ext cx="95036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870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416" y="1280446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2055950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2762005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3514359"/>
            <a:ext cx="11017906" cy="550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2026-01-20T03:14:29Z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