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403" r:id="rId56"/>
    <p:sldId id="356" r:id="rId57"/>
    <p:sldId id="357" r:id="rId58"/>
    <p:sldId id="358" r:id="rId59"/>
    <p:sldId id="359" r:id="rId60"/>
    <p:sldId id="360" r:id="rId61"/>
    <p:sldId id="361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571750"/>
            <a:ext cx="90201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0895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4973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948387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77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79928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732070"/>
            <a:ext cx="108012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58883"/>
            <a:ext cx="108012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6824" y="5157192"/>
            <a:ext cx="999775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6824" y="5909547"/>
            <a:ext cx="999775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85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980" y="3458688"/>
            <a:ext cx="4214008" cy="321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15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116" y="1399759"/>
            <a:ext cx="1050488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16" y="2152114"/>
            <a:ext cx="1050488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16" y="2928973"/>
            <a:ext cx="1050488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116" y="3704478"/>
            <a:ext cx="1050488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116" y="4491558"/>
            <a:ext cx="1050488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3654"/>
            <a:ext cx="10642104" cy="555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0339"/>
            <a:ext cx="10288368" cy="5541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7259" y="4122825"/>
            <a:ext cx="223224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712" y="4122825"/>
            <a:ext cx="223224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869160"/>
            <a:ext cx="223224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7223" y="4869160"/>
            <a:ext cx="223224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5592238"/>
            <a:ext cx="223224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5104"/>
            <a:ext cx="115919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51" y="5949280"/>
            <a:ext cx="114776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779"/>
            <a:ext cx="10643690" cy="553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35" y="2708920"/>
            <a:ext cx="111156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089984"/>
            <a:ext cx="70588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061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48575"/>
            <a:ext cx="561662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8638"/>
            <a:ext cx="12241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0812" y="2928638"/>
            <a:ext cx="12241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3070" y="2928638"/>
            <a:ext cx="12241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9581" y="2928638"/>
            <a:ext cx="12241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535733"/>
            <a:ext cx="109777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04687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84339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499" y="580526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3370"/>
            <a:ext cx="10653214" cy="5590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349" y="2599629"/>
            <a:ext cx="109777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333" y="3210708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333" y="3932485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4923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34371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13079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19675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85293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2852936"/>
            <a:ext cx="25427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50912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5880" y="450912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685564" cy="5446768"/>
            <a:chOff x="335360" y="1268760"/>
            <a:chExt cx="11549661" cy="6031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25250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2196" y="5157192"/>
              <a:ext cx="11172825" cy="2143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3349" y="2648487"/>
            <a:ext cx="109777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333" y="3247991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333" y="3958193"/>
            <a:ext cx="111217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65179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3347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604076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49280"/>
            <a:ext cx="114681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38250"/>
            <a:ext cx="11515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43052"/>
            <a:ext cx="11161462" cy="5570066"/>
            <a:chOff x="306785" y="1268760"/>
            <a:chExt cx="11449050" cy="5803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91900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785" y="5805264"/>
              <a:ext cx="11449050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18819"/>
            <a:ext cx="10555238" cy="572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5834"/>
            <a:ext cx="10624640" cy="577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0162"/>
            <a:ext cx="115824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001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6350"/>
            <a:ext cx="114776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67" y="2664779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151" y="333373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151" y="406293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151" y="478057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29762"/>
            <a:ext cx="10384232" cy="58282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38089" y="218890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38089" y="2894963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38089" y="354314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38089" y="4191329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38089" y="4862660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38089" y="552241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38089" y="6216898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8240"/>
            <a:ext cx="10499674" cy="5869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089" y="2188907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089" y="2848665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089" y="3519996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8089" y="4202903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8089" y="4874233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8089" y="5580289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38089" y="6263195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12672" cy="53888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299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25" y="4509120"/>
            <a:ext cx="110585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109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52" y="2708920"/>
            <a:ext cx="11096625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84784"/>
            <a:ext cx="10009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8594" y="3501008"/>
            <a:ext cx="2160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2589" y="3501008"/>
            <a:ext cx="2160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023241"/>
            <a:ext cx="10585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7344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97902"/>
            <a:ext cx="1030605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145702"/>
            <a:ext cx="10906125" cy="2124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0271" y="256204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4224" y="330707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3535" y="470657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45160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479" y="1998618"/>
            <a:ext cx="1086579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43645"/>
            <a:ext cx="1086579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06746"/>
            <a:ext cx="1086579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4450"/>
            <a:ext cx="115728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6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61" y="1268760"/>
            <a:ext cx="116205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6269893"/>
            <a:ext cx="115157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3500"/>
            <a:ext cx="115252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71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05264"/>
            <a:ext cx="110871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85875"/>
            <a:ext cx="11468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9499"/>
            <a:ext cx="11113838" cy="551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8399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062396"/>
            <a:ext cx="58275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5540" y="28992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8953" y="28992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3564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90" y="2095573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186" y="3658155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990" y="4456808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2026-01-20T02:58:25Z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