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80" r:id="rId80"/>
    <p:sldId id="381" r:id="rId81"/>
  </p:sldIdLst>
  <p:sldSz cx="12192000" cy="6858000"/>
  <p:notesSz cx="6858000" cy="9144000"/>
  <p:custDataLst>
    <p:tags r:id="rId8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3057525"/>
            <a:ext cx="78771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0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98060"/>
            <a:ext cx="11028112" cy="5559940"/>
            <a:chOff x="191344" y="404664"/>
            <a:chExt cx="11582400" cy="60278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04664"/>
              <a:ext cx="11582400" cy="526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80002"/>
              <a:ext cx="293370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044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347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877272"/>
            <a:ext cx="39719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620688"/>
            <a:ext cx="1504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96963"/>
            <a:ext cx="11630025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976" y="5661248"/>
            <a:ext cx="115347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81125"/>
            <a:ext cx="109537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823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99917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1017224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81318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04063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815233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46" y="5886284"/>
            <a:ext cx="1102995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12583"/>
            <a:ext cx="107945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35328"/>
            <a:ext cx="107945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069" y="5868480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200" y="1445614"/>
            <a:ext cx="11221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200" y="2591508"/>
            <a:ext cx="11221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200" y="3737401"/>
            <a:ext cx="11221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4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477" y="4472768"/>
            <a:ext cx="110299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46593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7288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18458"/>
            <a:ext cx="10794504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871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335" y="1549789"/>
            <a:ext cx="109192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335" y="2695683"/>
            <a:ext cx="109192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335" y="3841576"/>
            <a:ext cx="109192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335" y="5045343"/>
            <a:ext cx="109192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692696"/>
            <a:ext cx="12954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27" y="1369799"/>
            <a:ext cx="11553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5875"/>
            <a:ext cx="115538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2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143889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9687"/>
            <a:ext cx="116109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5733256"/>
            <a:ext cx="11525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2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6993"/>
            <a:ext cx="115443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514"/>
            <a:ext cx="114966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949280"/>
            <a:ext cx="39719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5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4966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5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2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6153150"/>
            <a:ext cx="116205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04912"/>
            <a:ext cx="116205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5676570"/>
            <a:ext cx="116490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38250"/>
            <a:ext cx="115633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7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147762"/>
            <a:ext cx="116490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1" y="5805264"/>
            <a:ext cx="114966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8778"/>
            <a:ext cx="10263288" cy="604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824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87" y="4581128"/>
            <a:ext cx="115919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5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610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1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42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2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8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775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6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397971"/>
            <a:ext cx="93070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77320"/>
            <a:ext cx="10963275" cy="1815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32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563350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6363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537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969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33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8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126" y="13564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126" y="257388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126" y="37658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126" y="49439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6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4107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5848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85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725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8991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3305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9052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29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692696"/>
            <a:ext cx="14954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6" y="1393119"/>
            <a:ext cx="116300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0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0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9687904" cy="5803224"/>
            <a:chOff x="335360" y="260648"/>
            <a:chExt cx="11626465" cy="7592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60648"/>
              <a:ext cx="11591925" cy="541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625" y="5862637"/>
              <a:ext cx="11506200" cy="1990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700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1060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4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9817248" cy="47322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589240"/>
            <a:ext cx="58864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4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6641"/>
            <a:ext cx="10526662" cy="55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1090"/>
            <a:ext cx="10509198" cy="549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29842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8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102870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006377"/>
            <a:ext cx="11630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2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6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6157"/>
            <a:ext cx="10784978" cy="560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58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2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7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4468"/>
            <a:ext cx="10418910" cy="557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9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091" y="33637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091" y="43651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091" y="53952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3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9330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208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4847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786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6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4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07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12" y="5517232"/>
            <a:ext cx="116205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8339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210" y="24208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583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653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130" y="551011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4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2026-01-20T04:10:59Z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