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700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0" y="3095625"/>
            <a:ext cx="499110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33512"/>
            <a:ext cx="1145857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84025" y="4243881"/>
            <a:ext cx="482453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448" y="4175146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296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836712"/>
            <a:ext cx="4086225" cy="409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40768"/>
            <a:ext cx="1149667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90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776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306709"/>
            <a:ext cx="97654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2959" y="1771537"/>
            <a:ext cx="111335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2959" y="2257672"/>
            <a:ext cx="111335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2959" y="2697510"/>
            <a:ext cx="111335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2959" y="3172071"/>
            <a:ext cx="111335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2959" y="3646633"/>
            <a:ext cx="111335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142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154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7282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05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54627"/>
            <a:ext cx="10603308" cy="55477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844306"/>
            <a:ext cx="813690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3284984"/>
            <a:ext cx="842493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3724823"/>
            <a:ext cx="136815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2064" y="4221088"/>
            <a:ext cx="136815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80755" y="4846010"/>
            <a:ext cx="136815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8955" y="5278058"/>
            <a:ext cx="171995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8955" y="5706322"/>
            <a:ext cx="171995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56240" y="5278058"/>
            <a:ext cx="30963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41606" y="5706322"/>
            <a:ext cx="445053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85404" y="6266285"/>
            <a:ext cx="698477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996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40768"/>
            <a:ext cx="115252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3633580"/>
            <a:ext cx="54006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7984" y="4183448"/>
            <a:ext cx="554263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7984" y="4623286"/>
            <a:ext cx="554263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7984" y="5109423"/>
            <a:ext cx="554263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698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382375" cy="2771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66024" y="1521109"/>
            <a:ext cx="55466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19724" y="2070977"/>
            <a:ext cx="559674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31299" y="2510815"/>
            <a:ext cx="555044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19724" y="2996952"/>
            <a:ext cx="555044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19724" y="3471514"/>
            <a:ext cx="559674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912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1</Words>
  <Application>Microsoft Office PowerPoint</Application>
  <PresentationFormat>宽屏</PresentationFormat>
  <Paragraphs>1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2026-01-19T12:26:46Z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