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3"/>
  </p:notesMasterIdLst>
  <p:handoutMasterIdLst>
    <p:handoutMasterId r:id="rId1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54" r:id="rId52"/>
    <p:sldId id="355" r:id="rId53"/>
    <p:sldId id="356" r:id="rId54"/>
    <p:sldId id="357" r:id="rId55"/>
    <p:sldId id="358" r:id="rId56"/>
    <p:sldId id="359" r:id="rId57"/>
    <p:sldId id="360" r:id="rId58"/>
    <p:sldId id="361" r:id="rId59"/>
    <p:sldId id="362" r:id="rId60"/>
    <p:sldId id="363" r:id="rId61"/>
    <p:sldId id="364" r:id="rId62"/>
    <p:sldId id="365" r:id="rId63"/>
    <p:sldId id="366" r:id="rId64"/>
    <p:sldId id="367" r:id="rId65"/>
    <p:sldId id="368" r:id="rId66"/>
    <p:sldId id="369" r:id="rId67"/>
    <p:sldId id="370" r:id="rId68"/>
    <p:sldId id="371" r:id="rId69"/>
    <p:sldId id="372" r:id="rId70"/>
    <p:sldId id="373" r:id="rId71"/>
    <p:sldId id="374" r:id="rId72"/>
    <p:sldId id="375" r:id="rId73"/>
    <p:sldId id="376" r:id="rId74"/>
    <p:sldId id="377" r:id="rId75"/>
    <p:sldId id="378" r:id="rId76"/>
    <p:sldId id="379" r:id="rId77"/>
    <p:sldId id="380" r:id="rId78"/>
    <p:sldId id="381" r:id="rId79"/>
    <p:sldId id="382" r:id="rId80"/>
    <p:sldId id="383" r:id="rId81"/>
    <p:sldId id="384" r:id="rId82"/>
    <p:sldId id="385" r:id="rId83"/>
    <p:sldId id="386" r:id="rId84"/>
    <p:sldId id="387" r:id="rId85"/>
    <p:sldId id="388" r:id="rId86"/>
    <p:sldId id="389" r:id="rId87"/>
    <p:sldId id="390" r:id="rId88"/>
    <p:sldId id="391" r:id="rId89"/>
    <p:sldId id="392" r:id="rId90"/>
    <p:sldId id="393" r:id="rId91"/>
    <p:sldId id="394" r:id="rId92"/>
    <p:sldId id="395" r:id="rId93"/>
    <p:sldId id="396" r:id="rId94"/>
    <p:sldId id="397" r:id="rId95"/>
    <p:sldId id="398" r:id="rId96"/>
    <p:sldId id="399" r:id="rId97"/>
    <p:sldId id="400" r:id="rId98"/>
    <p:sldId id="401" r:id="rId99"/>
    <p:sldId id="402" r:id="rId100"/>
    <p:sldId id="403" r:id="rId101"/>
    <p:sldId id="404" r:id="rId102"/>
    <p:sldId id="405" r:id="rId103"/>
    <p:sldId id="406" r:id="rId104"/>
    <p:sldId id="407" r:id="rId105"/>
    <p:sldId id="408" r:id="rId106"/>
    <p:sldId id="409" r:id="rId107"/>
    <p:sldId id="410" r:id="rId108"/>
    <p:sldId id="411" r:id="rId109"/>
    <p:sldId id="412" r:id="rId110"/>
    <p:sldId id="413" r:id="rId111"/>
    <p:sldId id="414" r:id="rId112"/>
    <p:sldId id="415" r:id="rId113"/>
    <p:sldId id="416" r:id="rId114"/>
    <p:sldId id="417" r:id="rId115"/>
    <p:sldId id="418" r:id="rId116"/>
    <p:sldId id="419" r:id="rId117"/>
    <p:sldId id="420" r:id="rId118"/>
    <p:sldId id="421" r:id="rId119"/>
    <p:sldId id="422" r:id="rId120"/>
    <p:sldId id="423" r:id="rId121"/>
    <p:sldId id="424" r:id="rId122"/>
  </p:sldIdLst>
  <p:sldSz cx="12192000" cy="6858000"/>
  <p:notesSz cx="6858000" cy="9144000"/>
  <p:custDataLst>
    <p:tags r:id="rId1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128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handoutMaster" Target="handoutMasters/handoutMaster1.xml"/><Relationship Id="rId12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17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4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3081337"/>
            <a:ext cx="83439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680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5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060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0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727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359" y="5689501"/>
            <a:ext cx="105251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91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477500" cy="515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5695032"/>
            <a:ext cx="52197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51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917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01008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9139" y="3501008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653136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2469" y="4653136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31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251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52896"/>
            <a:ext cx="1584176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492896"/>
            <a:ext cx="2016224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3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41082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49289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42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8298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599" y="1321290"/>
            <a:ext cx="8546231" cy="548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361" y="2276872"/>
            <a:ext cx="979016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08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489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38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538" y="762123"/>
            <a:ext cx="8672902" cy="59427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85689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76351"/>
            <a:ext cx="85689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829647"/>
            <a:ext cx="85689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871368"/>
            <a:ext cx="85689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4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99456" y="1412776"/>
            <a:ext cx="9690661" cy="5243267"/>
            <a:chOff x="1271464" y="908720"/>
            <a:chExt cx="9690661" cy="52432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3775" y="908720"/>
              <a:ext cx="9658350" cy="3362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151737"/>
              <a:ext cx="9639300" cy="20002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243857" y="1408675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3857" y="2566144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4025" y="3676375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65861" y="4576208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4025" y="5805264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28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918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30610"/>
            <a:ext cx="864096" cy="666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6887" y="2330610"/>
            <a:ext cx="864096" cy="666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320452"/>
            <a:ext cx="864096" cy="666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8704" y="3320452"/>
            <a:ext cx="864096" cy="666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418885"/>
            <a:ext cx="9705975" cy="5403279"/>
            <a:chOff x="1287081" y="1196752"/>
            <a:chExt cx="9705975" cy="54032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7081" y="1196752"/>
              <a:ext cx="9705975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5181" y="5733256"/>
              <a:ext cx="9667875" cy="866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01732" y="1334307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1732" y="2577719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1900" y="3687950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9043" y="4845419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4454" y="5892084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91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6297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3857" y="1408675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3857" y="2566144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4025" y="3676375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9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9687"/>
            <a:ext cx="1158240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0" y="5661248"/>
            <a:ext cx="1062990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63000"/>
            <a:ext cx="9618066" cy="599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9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5441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0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5845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88" y="2204864"/>
            <a:ext cx="104965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19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346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3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417947"/>
            <a:ext cx="47244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23" y="1340768"/>
            <a:ext cx="1061085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05672" y="357301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72514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8416" y="5877272"/>
            <a:ext cx="14334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70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9225"/>
            <a:ext cx="106394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1655" y="3612621"/>
            <a:ext cx="10059518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1655" y="4816388"/>
            <a:ext cx="10059518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1655" y="5939133"/>
            <a:ext cx="10059518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99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94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40768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464151" y="2527621"/>
            <a:ext cx="351063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199456" y="3717032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7312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48880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4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2550"/>
            <a:ext cx="106775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3624196"/>
            <a:ext cx="9525397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797152"/>
            <a:ext cx="9525397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919896"/>
            <a:ext cx="9525397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96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7059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3467" y="1137655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3467" y="2295124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3635" y="3405355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562824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750483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91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298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012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429000"/>
            <a:ext cx="849694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93096"/>
            <a:ext cx="9001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2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64704"/>
            <a:ext cx="10455868" cy="1336130"/>
            <a:chOff x="767408" y="1340768"/>
            <a:chExt cx="10858500" cy="1400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340768"/>
              <a:ext cx="1085850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07518"/>
              <a:ext cx="2428875" cy="7334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2100834"/>
            <a:ext cx="8064896" cy="47687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11494" y="2111374"/>
            <a:ext cx="808896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11494" y="2801835"/>
            <a:ext cx="808896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1494" y="3635212"/>
            <a:ext cx="808896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11494" y="4491739"/>
            <a:ext cx="808896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11494" y="5313543"/>
            <a:ext cx="808896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1494" y="6135345"/>
            <a:ext cx="808896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7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8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631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51064"/>
            <a:ext cx="99371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865" y="2481215"/>
            <a:ext cx="99371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840" y="3368291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840" y="4363714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7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644" y="2348880"/>
            <a:ext cx="10273356" cy="437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061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949280"/>
            <a:ext cx="107727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9061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8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1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20978"/>
            <a:ext cx="10620076" cy="563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7787"/>
            <a:ext cx="109728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836712"/>
            <a:ext cx="9456141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109880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92494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931941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4938938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6026958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6068"/>
            <a:ext cx="10311852" cy="60966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924944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989815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505468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611955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8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10407263" cy="5256584"/>
            <a:chOff x="623392" y="1340768"/>
            <a:chExt cx="10953750" cy="59481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340768"/>
              <a:ext cx="10953750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517232"/>
              <a:ext cx="9925050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186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896475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040" y="1401927"/>
            <a:ext cx="993710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465" y="2501528"/>
            <a:ext cx="993710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451034"/>
            <a:ext cx="9937104" cy="84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4811" y="4611664"/>
            <a:ext cx="9937104" cy="84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811" y="5699684"/>
            <a:ext cx="9937104" cy="84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5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243070" cy="60353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1513" y="822692"/>
            <a:ext cx="99371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938" y="1852843"/>
            <a:ext cx="99371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5913" y="2739919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5913" y="3770067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5913" y="4800214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5913" y="5876659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632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20642"/>
            <a:ext cx="9044116" cy="59373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6971" y="943904"/>
            <a:ext cx="99371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5396" y="1974055"/>
            <a:ext cx="99371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1371" y="2861131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1371" y="3856554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1371" y="4863552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1371" y="5905274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2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303" y="3212976"/>
            <a:ext cx="110775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2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870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2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10013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56992"/>
            <a:ext cx="25241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5077" y="4221088"/>
            <a:ext cx="80010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4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680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5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47638"/>
            <a:ext cx="10409566" cy="59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5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429000"/>
            <a:ext cx="12241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1008" y="3429000"/>
            <a:ext cx="12241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402822"/>
            <a:ext cx="9970021" cy="746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3" y="4513992"/>
            <a:ext cx="9970021" cy="746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27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5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394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47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10177362" cy="5361856"/>
            <a:chOff x="551384" y="260648"/>
            <a:chExt cx="10848975" cy="62433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260648"/>
              <a:ext cx="10848975" cy="553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8184" y="5818156"/>
              <a:ext cx="9782175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614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485" r="476"/>
          <a:stretch/>
        </p:blipFill>
        <p:spPr>
          <a:xfrm>
            <a:off x="479376" y="1268760"/>
            <a:ext cx="10873208" cy="17800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12976"/>
            <a:ext cx="109061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6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645024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3453" y="3645024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655071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3775" y="4655071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75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9250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7107" y="1227245"/>
            <a:ext cx="993710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389" y="2361132"/>
            <a:ext cx="993710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4389" y="3241755"/>
            <a:ext cx="9937104" cy="933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5595" y="4354615"/>
            <a:ext cx="9937104" cy="933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5595" y="5488934"/>
            <a:ext cx="9937104" cy="933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1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91552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3008" y="1412889"/>
            <a:ext cx="9937104" cy="6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433" y="2477765"/>
            <a:ext cx="9937104" cy="735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376416"/>
            <a:ext cx="9937104" cy="9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89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1271438"/>
            <a:ext cx="10340428" cy="5586562"/>
            <a:chOff x="479376" y="404664"/>
            <a:chExt cx="10829925" cy="6078735"/>
          </a:xfrm>
        </p:grpSpPr>
        <p:grpSp>
          <p:nvGrpSpPr>
            <p:cNvPr id="4" name="组合 3"/>
            <p:cNvGrpSpPr/>
            <p:nvPr/>
          </p:nvGrpSpPr>
          <p:grpSpPr>
            <a:xfrm>
              <a:off x="479376" y="404664"/>
              <a:ext cx="10829925" cy="5168205"/>
              <a:chOff x="551384" y="1268760"/>
              <a:chExt cx="10829925" cy="516820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51384" y="1268760"/>
                <a:ext cx="10829925" cy="42005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70534" y="5589240"/>
                <a:ext cx="10010775" cy="8477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8718" y="5692824"/>
              <a:ext cx="5734050" cy="790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917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3994" y="789042"/>
            <a:ext cx="8494414" cy="6068958"/>
            <a:chOff x="1127448" y="13023"/>
            <a:chExt cx="9934575" cy="7518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3023"/>
              <a:ext cx="9934575" cy="534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445224"/>
              <a:ext cx="9906000" cy="2085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99041" y="771126"/>
            <a:ext cx="99371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4510" y="1676259"/>
            <a:ext cx="99371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7207" y="2371546"/>
            <a:ext cx="993710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3353182"/>
            <a:ext cx="9937104" cy="71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4232858"/>
            <a:ext cx="9937104" cy="71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5168379"/>
            <a:ext cx="9937104" cy="653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6082779"/>
            <a:ext cx="9937104" cy="653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95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38262"/>
            <a:ext cx="1164907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661248"/>
            <a:ext cx="109251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26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442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215740"/>
            <a:ext cx="1008112" cy="63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9640" y="2250465"/>
            <a:ext cx="1576839" cy="63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7" y="3162720"/>
            <a:ext cx="1152128" cy="63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27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78904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0196" y="378904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0000" y="4941168"/>
            <a:ext cx="15498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941168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7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14450"/>
            <a:ext cx="10820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5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964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110" y="2348880"/>
            <a:ext cx="9963150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960" y="4475398"/>
            <a:ext cx="10077450" cy="2047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7" y="4531496"/>
            <a:ext cx="895475" cy="697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589240"/>
            <a:ext cx="2160240" cy="697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7777" y="5589240"/>
            <a:ext cx="2750670" cy="697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46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66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561788"/>
            <a:ext cx="2448272" cy="659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0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7536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0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0012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451064"/>
            <a:ext cx="856895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161" y="2420888"/>
            <a:ext cx="9937104" cy="2582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75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8720"/>
            <a:ext cx="10022978" cy="5705846"/>
            <a:chOff x="335360" y="332656"/>
            <a:chExt cx="10887075" cy="7056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32656"/>
              <a:ext cx="10887075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8482" y="5589240"/>
              <a:ext cx="9877425" cy="1800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18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0584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312" y="1509878"/>
            <a:ext cx="993710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737" y="2574754"/>
            <a:ext cx="993710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712" y="3441677"/>
            <a:ext cx="9937104" cy="933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0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149080"/>
            <a:ext cx="66967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5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1600"/>
            <a:ext cx="115824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8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068" y="3573016"/>
            <a:ext cx="98869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0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704850"/>
            <a:ext cx="11096625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7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10013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3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156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36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928570" cy="5430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30454"/>
            <a:ext cx="792088" cy="562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1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024962" cy="54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916832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852936"/>
            <a:ext cx="46085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802060"/>
            <a:ext cx="46085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829651"/>
            <a:ext cx="46085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5804481"/>
            <a:ext cx="46085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484784"/>
            <a:ext cx="49685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2563788"/>
            <a:ext cx="49685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732831"/>
            <a:ext cx="49685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2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108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8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7345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2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01442"/>
            <a:ext cx="10053536" cy="60565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628800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4394" y="1628800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429000"/>
            <a:ext cx="86409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291083"/>
            <a:ext cx="9189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193908"/>
            <a:ext cx="9189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6108308"/>
            <a:ext cx="9189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782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8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9089"/>
            <a:ext cx="99822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725144"/>
            <a:ext cx="57606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877272"/>
            <a:ext cx="57606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09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9726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7" y="1196752"/>
            <a:ext cx="8172475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20888"/>
            <a:ext cx="990066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32058"/>
            <a:ext cx="990066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39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8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9540"/>
            <a:ext cx="8130182" cy="637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7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584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007" y="3398596"/>
            <a:ext cx="10029825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006" y="5589240"/>
            <a:ext cx="10029825" cy="93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1669" y="1321290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1669" y="2478759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7551" y="3379118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7551" y="4582885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1837" y="5589240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77645"/>
            <a:ext cx="8730356" cy="5850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4269" y="858303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4269" y="1911597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0151" y="2916131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4437" y="3969425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2822" y="4973959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2822" y="5957807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0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002" y="3284984"/>
            <a:ext cx="109347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6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80728"/>
            <a:ext cx="10208654" cy="5688632"/>
            <a:chOff x="577343" y="1340768"/>
            <a:chExt cx="10961699" cy="61206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1340768"/>
              <a:ext cx="10915650" cy="431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/>
            <a:srcRect t="1" r="349" b="5831"/>
            <a:stretch/>
          </p:blipFill>
          <p:spPr>
            <a:xfrm>
              <a:off x="577343" y="5676517"/>
              <a:ext cx="10943975" cy="1784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513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8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360" y="3055268"/>
            <a:ext cx="108489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69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442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2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0974"/>
            <a:ext cx="10503494" cy="1749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626211"/>
            <a:ext cx="4793604" cy="42343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84482" y="2640900"/>
            <a:ext cx="1003405" cy="644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6184" y="3861048"/>
            <a:ext cx="1003405" cy="644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941168"/>
            <a:ext cx="1003405" cy="644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3446" y="6021288"/>
            <a:ext cx="1003405" cy="644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04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79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067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47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95362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8381" y="1412776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8381" y="2519161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012" y="3717032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49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013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0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9441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1669" y="1321290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401" y="2514581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679826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718" y="4897927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3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9155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5141" y="1136211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5141" y="2293680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451149"/>
            <a:ext cx="101531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5308" y="4608618"/>
            <a:ext cx="1017928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828066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13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83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38027"/>
            <a:ext cx="116395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05306" cy="544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9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57" r="122"/>
          <a:stretch/>
        </p:blipFill>
        <p:spPr>
          <a:xfrm>
            <a:off x="636688" y="1306378"/>
            <a:ext cx="10930929" cy="4752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67" y="6035421"/>
            <a:ext cx="109156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1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2075"/>
            <a:ext cx="116205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93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1600"/>
            <a:ext cx="116490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1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82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764364" cy="5917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85293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3852" y="3789040"/>
            <a:ext cx="12601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797152"/>
            <a:ext cx="12601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850448"/>
            <a:ext cx="12601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02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823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01343"/>
            <a:ext cx="5419725" cy="395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6263668"/>
            <a:ext cx="8963025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56240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5" y="6262905"/>
            <a:ext cx="88190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98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9000"/>
            <a:ext cx="95050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88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6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0679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7" y="1379165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864" y="2482656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86147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2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4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632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9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</Words>
  <Application>Microsoft Office PowerPoint</Application>
  <PresentationFormat>宽屏</PresentationFormat>
  <Paragraphs>1</Paragraphs>
  <Slides>121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121</vt:i4>
      </vt:variant>
    </vt:vector>
  </HeadingPairs>
  <TitlesOfParts>
    <vt:vector size="1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2026-01-20T03:56:01Z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