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8062" y="3095625"/>
            <a:ext cx="509587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764704"/>
            <a:ext cx="4905375" cy="428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268760"/>
            <a:ext cx="11487150" cy="25050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5680" y="3393568"/>
            <a:ext cx="7536308" cy="346443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723013" y="1651950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1318" y="5096259"/>
            <a:ext cx="1521185" cy="2538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10374" y="5431886"/>
            <a:ext cx="1822129" cy="2293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80451" y="5915160"/>
            <a:ext cx="1552051" cy="216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791082" y="6220277"/>
            <a:ext cx="1818270" cy="2186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791082" y="6521220"/>
            <a:ext cx="1818270" cy="2186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93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908720"/>
            <a:ext cx="4124325" cy="457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380388"/>
            <a:ext cx="11477625" cy="2486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1464" y="3880881"/>
            <a:ext cx="11201400" cy="1666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9751" y="5661248"/>
            <a:ext cx="11210925" cy="8382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01464" y="3852279"/>
            <a:ext cx="11229212" cy="3109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1464" y="4253422"/>
            <a:ext cx="11229212" cy="3420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1464" y="4708805"/>
            <a:ext cx="11229212" cy="3109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1464" y="5109948"/>
            <a:ext cx="11229212" cy="3420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01464" y="5657929"/>
            <a:ext cx="11229212" cy="3109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1464" y="6059071"/>
            <a:ext cx="11229212" cy="3420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267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01400" cy="211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8968" y="1387070"/>
            <a:ext cx="11229212" cy="3109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8968" y="1788213"/>
            <a:ext cx="11229212" cy="3420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8968" y="2243596"/>
            <a:ext cx="11229212" cy="3109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8968" y="2644739"/>
            <a:ext cx="11229212" cy="3420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8968" y="3107726"/>
            <a:ext cx="11229212" cy="3420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391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333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2026-01-20T03:40:28Z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