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2" y="3033712"/>
            <a:ext cx="45243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9157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4415" y="2295954"/>
            <a:ext cx="1094521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416" y="3201912"/>
            <a:ext cx="1094521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66993"/>
            <a:ext cx="1094521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83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398" y="2162017"/>
            <a:ext cx="11098249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399" y="3067975"/>
            <a:ext cx="11123247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967781"/>
            <a:ext cx="1123324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859031"/>
            <a:ext cx="1123324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01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2407" y="3195837"/>
            <a:ext cx="1094521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408" y="4101795"/>
            <a:ext cx="1094521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06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9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33487"/>
            <a:ext cx="1181100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733256"/>
            <a:ext cx="7134225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400506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88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966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81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680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428999"/>
            <a:ext cx="9555882" cy="504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31202"/>
            <a:ext cx="9555882" cy="504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78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48" y="1484784"/>
            <a:ext cx="117538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356991"/>
            <a:ext cx="288032" cy="747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5923" y="3356991"/>
            <a:ext cx="288032" cy="747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33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9189"/>
            <a:ext cx="10371980" cy="56728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743645"/>
            <a:ext cx="88598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3565447"/>
            <a:ext cx="88598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9223" y="5236769"/>
            <a:ext cx="88598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69223" y="6058571"/>
            <a:ext cx="88598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55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060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30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855368"/>
            <a:ext cx="1098232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5359083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26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7067"/>
            <a:ext cx="9485014" cy="59457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309793"/>
            <a:ext cx="2520280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132856"/>
            <a:ext cx="331236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2955919"/>
            <a:ext cx="331236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4149080"/>
            <a:ext cx="57606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4972143"/>
            <a:ext cx="67687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728" y="5793945"/>
            <a:ext cx="67687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19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97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78771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9712" y="1980613"/>
            <a:ext cx="22364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9712" y="2686669"/>
            <a:ext cx="22364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30524" y="3334850"/>
            <a:ext cx="22364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4034675"/>
            <a:ext cx="34563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232" y="4653136"/>
            <a:ext cx="22364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9142" y="5328932"/>
            <a:ext cx="22364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84566" y="6010612"/>
            <a:ext cx="22364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21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92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65627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40065" y="15567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28474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6834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39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00693"/>
            <a:ext cx="82089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356992"/>
            <a:ext cx="82089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710906"/>
            <a:ext cx="105487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3821" y="5335077"/>
            <a:ext cx="1054876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29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947256"/>
            <a:ext cx="100811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2636912"/>
            <a:ext cx="302433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3269583"/>
            <a:ext cx="26642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2342" y="3269583"/>
            <a:ext cx="165429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3933056"/>
            <a:ext cx="194421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10576" y="3946703"/>
            <a:ext cx="306554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26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094584"/>
            <a:ext cx="4032448" cy="694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75464" y="3194097"/>
            <a:ext cx="1999345" cy="572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9" y="4077072"/>
            <a:ext cx="792088" cy="572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95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990026"/>
            <a:ext cx="7128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826132"/>
            <a:ext cx="432048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70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2026-01-20T04:40:43Z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