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57512"/>
            <a:ext cx="5934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02212"/>
            <a:ext cx="10396040" cy="577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3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9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23168"/>
            <a:ext cx="22288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717" y="4496909"/>
            <a:ext cx="11096625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13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1" y="1145625"/>
            <a:ext cx="9761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310" y="1940425"/>
            <a:ext cx="11329313" cy="4005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2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7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8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09384" cy="5590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24944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680254"/>
            <a:ext cx="58326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7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8251" y="2310087"/>
            <a:ext cx="17281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136801"/>
            <a:ext cx="53285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6291" y="3136801"/>
            <a:ext cx="172819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998813"/>
            <a:ext cx="87129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2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170"/>
            <a:ext cx="114585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7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585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482" y="1478477"/>
            <a:ext cx="110394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953" y="2199869"/>
            <a:ext cx="1118676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437" y="3101862"/>
            <a:ext cx="1118676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437" y="3888941"/>
            <a:ext cx="1118676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4395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2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7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03" y="4653136"/>
            <a:ext cx="118110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9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073162" cy="560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61" y="1340768"/>
            <a:ext cx="119348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4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9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20669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509" y="1320124"/>
            <a:ext cx="9826078" cy="548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