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3033712"/>
            <a:ext cx="7667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4702"/>
            <a:ext cx="10511480" cy="560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5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58936"/>
            <a:ext cx="10166298" cy="58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1698"/>
            <a:ext cx="11340434" cy="560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1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70" y="1484784"/>
            <a:ext cx="118586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9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9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22" y="1340768"/>
            <a:ext cx="118872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2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0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98372" cy="583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6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91" y="5013176"/>
            <a:ext cx="116586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046174"/>
            <a:ext cx="10668256" cy="5805264"/>
            <a:chOff x="128389" y="188640"/>
            <a:chExt cx="11869763" cy="69608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88640"/>
              <a:ext cx="11734800" cy="3552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389" y="3710970"/>
              <a:ext cx="11849100" cy="3438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665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949280"/>
            <a:ext cx="648072" cy="744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7544"/>
            <a:ext cx="110585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34" y="4852748"/>
            <a:ext cx="10363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585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077" y="1392189"/>
            <a:ext cx="10006555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950" y="2215546"/>
            <a:ext cx="11262960" cy="2359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79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4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7697092" cy="63008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836712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0050" y="1357849"/>
            <a:ext cx="32082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0050" y="1797687"/>
            <a:ext cx="32082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4869160"/>
            <a:ext cx="14401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9151" y="5348237"/>
            <a:ext cx="1901011" cy="35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77685" y="5799650"/>
            <a:ext cx="1728192" cy="35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4812624"/>
            <a:ext cx="21602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5960" y="5330153"/>
            <a:ext cx="26642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35960" y="5804716"/>
            <a:ext cx="26642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9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3044" y="2204864"/>
            <a:ext cx="9869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2057" y="2204864"/>
            <a:ext cx="5503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2996952"/>
            <a:ext cx="5503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9169" y="5892953"/>
            <a:ext cx="3718719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6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8306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458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732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6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9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52303" y="1313384"/>
            <a:ext cx="11016306" cy="5427984"/>
            <a:chOff x="407368" y="1196752"/>
            <a:chExt cx="11306175" cy="5661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196752"/>
              <a:ext cx="1130617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943" y="5162550"/>
              <a:ext cx="11277600" cy="16954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77861" y="1382600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249" y="220232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888" y="318060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888" y="409500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0888" y="50094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888" y="597011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204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325" y="1818414"/>
            <a:ext cx="1122749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324" y="2726392"/>
            <a:ext cx="1133449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362" y="374435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393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7633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07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941" y="1302040"/>
            <a:ext cx="11254852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553" y="2141281"/>
            <a:ext cx="11407582" cy="522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026" y="2940650"/>
            <a:ext cx="11407582" cy="48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026" y="3681430"/>
            <a:ext cx="11407582" cy="48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026" y="4456934"/>
            <a:ext cx="11407582" cy="48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4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32" y="1187558"/>
            <a:ext cx="116014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49658"/>
            <a:ext cx="117824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0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8737"/>
            <a:ext cx="11696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40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