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3988" autoAdjust="0"/>
  </p:normalViewPr>
  <p:slideViewPr>
    <p:cSldViewPr showGuides="1">
      <p:cViewPr varScale="1">
        <p:scale>
          <a:sx n="82" d="100"/>
          <a:sy n="82" d="100"/>
        </p:scale>
        <p:origin x="1158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2287" y="3014662"/>
            <a:ext cx="606742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08677"/>
            <a:ext cx="9286875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444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412776"/>
            <a:ext cx="86582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366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40768"/>
            <a:ext cx="88487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8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9251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77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299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26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967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10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9889288" cy="5856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26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586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659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72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632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3199734"/>
            <a:ext cx="2232248" cy="589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3832" y="4077072"/>
            <a:ext cx="2232248" cy="589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3832" y="5014918"/>
            <a:ext cx="3240360" cy="589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796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633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50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87200" cy="4486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4005064"/>
            <a:ext cx="10945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941168"/>
            <a:ext cx="10945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667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062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068960"/>
            <a:ext cx="10945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005064"/>
            <a:ext cx="10945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907741"/>
            <a:ext cx="10945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155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12976"/>
            <a:ext cx="1110577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149080"/>
            <a:ext cx="1110577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320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125325"/>
            <a:ext cx="11277600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0574" y="2996952"/>
            <a:ext cx="10945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6558" y="3933056"/>
            <a:ext cx="10945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496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00175"/>
            <a:ext cx="1181100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763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56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3975"/>
            <a:ext cx="1170622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11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0147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632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4910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272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204864"/>
            <a:ext cx="10945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140968"/>
            <a:ext cx="11089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043645"/>
            <a:ext cx="10945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211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818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902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308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345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3005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43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4842"/>
            <a:ext cx="10706496" cy="5555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943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21346"/>
            <a:ext cx="10192426" cy="5652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33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12776"/>
            <a:ext cx="106013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348880"/>
            <a:ext cx="1176337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2026-01-19T15:40:31Z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