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4077072"/>
            <a:ext cx="4305300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5381625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19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8554" cy="54074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28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3868"/>
            <a:ext cx="1183957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123740"/>
            <a:ext cx="871296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19" y="5091436"/>
            <a:ext cx="10183391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6093296"/>
            <a:ext cx="10183391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997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4468"/>
            <a:ext cx="1177290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8885" y="5970458"/>
            <a:ext cx="10306050" cy="87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3212976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4281" y="4221088"/>
            <a:ext cx="83131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4205842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79940" y="5193591"/>
            <a:ext cx="25038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33368" y="5193591"/>
            <a:ext cx="16147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19306" y="6079650"/>
            <a:ext cx="16147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08804" y="6079650"/>
            <a:ext cx="252329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88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917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484784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492896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51149" y="2492896"/>
            <a:ext cx="585204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1704" y="3524381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39775" y="3524381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071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537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343227"/>
            <a:ext cx="352839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51022" y="2343227"/>
            <a:ext cx="352839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317776"/>
            <a:ext cx="352839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01737" y="3317776"/>
            <a:ext cx="352839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44127" y="3317776"/>
            <a:ext cx="1280465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07295" y="4300118"/>
            <a:ext cx="1792361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09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633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348880"/>
            <a:ext cx="28803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6976" y="2348880"/>
            <a:ext cx="313369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5" y="3289201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3299774"/>
            <a:ext cx="48965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77575" y="3285640"/>
            <a:ext cx="226304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1430" y="4293096"/>
            <a:ext cx="149156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93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94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204864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250259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25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356992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71655" y="3356992"/>
            <a:ext cx="356896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365104"/>
            <a:ext cx="270486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4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347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259644"/>
            <a:ext cx="324036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9877" y="2259644"/>
            <a:ext cx="324036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250528"/>
            <a:ext cx="36004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20192" y="3250528"/>
            <a:ext cx="36004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215816"/>
            <a:ext cx="36004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45470" y="4215816"/>
            <a:ext cx="311482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15586" y="4215816"/>
            <a:ext cx="209703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72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26819"/>
            <a:ext cx="8534400" cy="570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068960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3861048"/>
            <a:ext cx="43924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4629986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5421836"/>
            <a:ext cx="2232248" cy="458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96840" y="6197011"/>
            <a:ext cx="2232248" cy="458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928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536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5780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376479"/>
            <a:ext cx="54726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9031" y="2376479"/>
            <a:ext cx="375355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7" y="3346104"/>
            <a:ext cx="302433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12764" y="3346104"/>
            <a:ext cx="302433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59731" y="3346104"/>
            <a:ext cx="302433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6204" y="4346404"/>
            <a:ext cx="175912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99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7062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3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38287"/>
            <a:ext cx="108966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6489" y="1542295"/>
            <a:ext cx="1083115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655" y="2344712"/>
            <a:ext cx="10975645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244" y="3473271"/>
            <a:ext cx="10975645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4244" y="4445681"/>
            <a:ext cx="10975645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48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09120"/>
            <a:ext cx="10877550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4388201"/>
            <a:ext cx="1094955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344780"/>
            <a:ext cx="1094955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46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6588"/>
            <a:ext cx="1177290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4146" y="3120493"/>
            <a:ext cx="1130009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146" y="4077072"/>
            <a:ext cx="1130009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146" y="5053465"/>
            <a:ext cx="1130009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6010044"/>
            <a:ext cx="1094955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75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340768"/>
            <a:ext cx="10854260" cy="5270226"/>
            <a:chOff x="263352" y="1268760"/>
            <a:chExt cx="11612237" cy="60795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10975" cy="4429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4139" y="5805264"/>
              <a:ext cx="11601450" cy="1543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756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294" y="5949280"/>
            <a:ext cx="117348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74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53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20486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14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537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6623" y="5085184"/>
            <a:ext cx="94330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5920781"/>
            <a:ext cx="94330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58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363200" cy="518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2060848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2813203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4365104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10010" y="4365104"/>
            <a:ext cx="39945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5800" y="5117459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11724" y="5917005"/>
            <a:ext cx="34923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620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7" y="3356992"/>
            <a:ext cx="3600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33649" y="3356992"/>
            <a:ext cx="3600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824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005064"/>
            <a:ext cx="9934575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80195" y="3899398"/>
            <a:ext cx="995414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0195" y="4855977"/>
            <a:ext cx="995414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0195" y="5868948"/>
            <a:ext cx="995414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91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90217"/>
            <a:ext cx="1094955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46796"/>
            <a:ext cx="1094955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77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952" y="4365104"/>
            <a:ext cx="11087100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5290" y="4311017"/>
            <a:ext cx="1094955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5290" y="5267596"/>
            <a:ext cx="1094955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10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10585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6861" y="1546666"/>
            <a:ext cx="1070675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027" y="2360658"/>
            <a:ext cx="10849581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5623" y="3429667"/>
            <a:ext cx="1084958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9871" y="4428514"/>
            <a:ext cx="1084958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9871" y="5470236"/>
            <a:ext cx="1084958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8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76362"/>
            <a:ext cx="117443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80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00175"/>
            <a:ext cx="11858625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499" y="5589240"/>
            <a:ext cx="1181100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82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2052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85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268760"/>
            <a:ext cx="73056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5286" y="1916832"/>
            <a:ext cx="113882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2641624"/>
            <a:ext cx="113882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3451851"/>
            <a:ext cx="113882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4203393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340768"/>
            <a:ext cx="70580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268760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2044264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76174" y="2804742"/>
            <a:ext cx="314416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3554760"/>
            <a:ext cx="314416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80" y="4341839"/>
            <a:ext cx="314416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8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84784"/>
            <a:ext cx="89344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204864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8188" y="2992934"/>
            <a:ext cx="24122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3755913"/>
            <a:ext cx="24122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24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6488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204864"/>
            <a:ext cx="633670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4432" y="4149080"/>
            <a:ext cx="633670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21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90868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390290"/>
            <a:ext cx="4032448" cy="742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3429000"/>
            <a:ext cx="4752528" cy="742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87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48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2026-01-20T04:38:43Z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