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51911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17032"/>
            <a:ext cx="45815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649"/>
            <a:ext cx="116967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7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8110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93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229"/>
            <a:ext cx="116871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13176"/>
            <a:ext cx="82772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2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476756" cy="567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9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7157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9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268760"/>
            <a:ext cx="10388296" cy="5475634"/>
            <a:chOff x="263352" y="1268760"/>
            <a:chExt cx="11646152" cy="61896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472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9479" y="5877272"/>
              <a:ext cx="11630025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806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157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6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5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84869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5517232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099" y="4653136"/>
            <a:ext cx="67913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49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4874"/>
            <a:ext cx="112109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59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149080"/>
            <a:ext cx="9651132" cy="648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874" y="5157192"/>
            <a:ext cx="11433766" cy="1355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79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11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5" y="2288394"/>
            <a:ext cx="2084959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3874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3317775"/>
            <a:ext cx="244827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4250901"/>
            <a:ext cx="309634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229200"/>
            <a:ext cx="763284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7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837" y="4005064"/>
            <a:ext cx="112109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22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27"/>
          <a:stretch/>
        </p:blipFill>
        <p:spPr>
          <a:xfrm>
            <a:off x="479376" y="1412776"/>
            <a:ext cx="1116124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96569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924944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80462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800043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35165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445825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6320" y="537265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40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3762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30684" y="1586405"/>
            <a:ext cx="235662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0684" y="2512379"/>
            <a:ext cx="235662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0684" y="3473078"/>
            <a:ext cx="235662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06799" y="4413301"/>
            <a:ext cx="235662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1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346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0608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9059" y="20608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182967"/>
            <a:ext cx="7920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4941" y="3182967"/>
            <a:ext cx="7920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0820" y="3182967"/>
            <a:ext cx="7920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30952" y="3182967"/>
            <a:ext cx="7920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75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6350"/>
            <a:ext cx="11201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2328" y="2094063"/>
            <a:ext cx="198022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2218" y="3068960"/>
            <a:ext cx="297033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2218" y="3960210"/>
            <a:ext cx="297033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2218" y="4955633"/>
            <a:ext cx="297033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1294824"/>
            <a:ext cx="23762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8328" y="2197650"/>
            <a:ext cx="23762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328" y="3135200"/>
            <a:ext cx="23762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8328" y="4072750"/>
            <a:ext cx="237626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64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621" y="316192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621" y="412468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904" y="50874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4904" y="599027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78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2204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291" y="1719699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457" y="2498966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560" y="3606101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560" y="4519313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8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443"/>
            <a:ext cx="10304164" cy="55573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2421" y="2786593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434" y="3611176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704" y="4457479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1704" y="5279279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1704" y="6077932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9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98112" cy="549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24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69342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861048"/>
            <a:ext cx="8124825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1939982"/>
            <a:ext cx="51125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2565015"/>
            <a:ext cx="51125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3143749"/>
            <a:ext cx="6264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8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061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475300"/>
            <a:ext cx="1073011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054035"/>
            <a:ext cx="1073011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4679068"/>
            <a:ext cx="1073011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1" y="5269377"/>
            <a:ext cx="1073011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3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2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46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2026-01-20T04:55:42Z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