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342" r:id="rId40"/>
    <p:sldId id="343" r:id="rId41"/>
    <p:sldId id="344" r:id="rId42"/>
    <p:sldId id="345" r:id="rId43"/>
    <p:sldId id="346" r:id="rId44"/>
    <p:sldId id="347" r:id="rId45"/>
    <p:sldId id="348" r:id="rId46"/>
    <p:sldId id="349" r:id="rId47"/>
    <p:sldId id="350" r:id="rId48"/>
    <p:sldId id="351" r:id="rId49"/>
    <p:sldId id="352" r:id="rId50"/>
    <p:sldId id="353" r:id="rId51"/>
    <p:sldId id="354" r:id="rId52"/>
    <p:sldId id="355" r:id="rId53"/>
    <p:sldId id="356" r:id="rId54"/>
    <p:sldId id="357" r:id="rId55"/>
    <p:sldId id="358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3081337"/>
            <a:ext cx="72866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0107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47989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717032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65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299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628109"/>
            <a:ext cx="864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797152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8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34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966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07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9423"/>
            <a:ext cx="115538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725144"/>
            <a:ext cx="109347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70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728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44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8648"/>
            <a:ext cx="10523684" cy="550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7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966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492896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68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058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7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23975"/>
            <a:ext cx="1162050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5877272"/>
            <a:ext cx="110490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29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0012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897660"/>
            <a:ext cx="85689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1204" y="4732540"/>
            <a:ext cx="9967493" cy="1794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57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5852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3933056"/>
            <a:ext cx="2880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0886" y="3933056"/>
            <a:ext cx="30338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30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978" y="723074"/>
            <a:ext cx="10148786" cy="30659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675318"/>
            <a:ext cx="942975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7684" y="3658212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7684" y="4827255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7684" y="5912528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8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0965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628109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797152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11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99884" cy="30311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573016"/>
            <a:ext cx="9569992" cy="30110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61158" y="3587154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3283" y="4686747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3283" y="5716894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99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167836" cy="535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59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38250"/>
            <a:ext cx="1086802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68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9687"/>
            <a:ext cx="1162050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5733256"/>
            <a:ext cx="1091565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86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970" y="3573016"/>
            <a:ext cx="939165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4581998"/>
            <a:ext cx="80295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5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775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32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537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90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492896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72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0012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2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0203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373910"/>
            <a:ext cx="1003935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4373910"/>
            <a:ext cx="9145016" cy="5672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323966"/>
            <a:ext cx="10092308" cy="1534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21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585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684871"/>
            <a:ext cx="3600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684871"/>
            <a:ext cx="3600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84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156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01008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581128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35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9822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03973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573016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730484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876377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55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82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727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19" y="1412776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919" y="2558670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919" y="3704563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3919" y="4908330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27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5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347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47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14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84710"/>
            <a:ext cx="10519864" cy="597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8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6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3945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653136"/>
            <a:ext cx="3200400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592" y="5062711"/>
            <a:ext cx="42862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9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918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1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251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75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632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51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09918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90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048875" cy="5457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52184" y="2432410"/>
            <a:ext cx="302433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3501008"/>
            <a:ext cx="302433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8639" y="4653136"/>
            <a:ext cx="302433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4" y="5812784"/>
            <a:ext cx="302433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8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645024"/>
            <a:ext cx="2880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7737" y="3645024"/>
            <a:ext cx="2880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42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269135"/>
            <a:ext cx="9344025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3898" y="5373216"/>
            <a:ext cx="9467850" cy="942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79576" y="4220595"/>
            <a:ext cx="9142172" cy="71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89787" y="5373216"/>
            <a:ext cx="9317789" cy="71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9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53750" cy="4352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28259" y="2420888"/>
            <a:ext cx="85982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15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00829"/>
            <a:ext cx="99536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3939" y="3609806"/>
            <a:ext cx="9142172" cy="71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7300" y="4797152"/>
            <a:ext cx="9317789" cy="71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7300" y="5954620"/>
            <a:ext cx="9317789" cy="71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30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4450"/>
            <a:ext cx="109442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0951" y="3609806"/>
            <a:ext cx="9720553" cy="71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4313" y="4797152"/>
            <a:ext cx="9907280" cy="71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4313" y="5954620"/>
            <a:ext cx="9907280" cy="71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39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205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83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11" b="18111"/>
          <a:stretch/>
        </p:blipFill>
        <p:spPr>
          <a:xfrm>
            <a:off x="551384" y="1340768"/>
            <a:ext cx="11570662" cy="508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84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014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35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2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488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5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393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645024"/>
            <a:ext cx="87129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35834"/>
            <a:ext cx="9895334" cy="1638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99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653830"/>
            <a:ext cx="2880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7737" y="3653830"/>
            <a:ext cx="2880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69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251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717032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886075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1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2026-01-20T04:06:39Z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