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412" y="2947987"/>
            <a:ext cx="48291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9662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20888"/>
            <a:ext cx="50405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8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11772"/>
            <a:ext cx="1094521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11404"/>
            <a:ext cx="11089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464701"/>
            <a:ext cx="11089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33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680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698" y="1464871"/>
            <a:ext cx="11143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436" y="2397515"/>
            <a:ext cx="11291877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371" y="3487254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046" y="4543845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046" y="5631865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13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980728"/>
            <a:ext cx="10248538" cy="5631456"/>
            <a:chOff x="32532" y="188640"/>
            <a:chExt cx="11959518" cy="70419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532" y="188640"/>
              <a:ext cx="11849100" cy="4981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5373216"/>
              <a:ext cx="11296650" cy="1857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80176" y="3452150"/>
            <a:ext cx="369581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28246" y="4289585"/>
            <a:ext cx="660000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6" y="5107330"/>
            <a:ext cx="369581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5963228"/>
            <a:ext cx="66967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4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404152" cy="5505350"/>
            <a:chOff x="191344" y="1268760"/>
            <a:chExt cx="11782425" cy="57278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82425" cy="3895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2994" y="5301208"/>
              <a:ext cx="10010775" cy="1695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063552" y="4293096"/>
            <a:ext cx="96039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5057025"/>
            <a:ext cx="96039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6087172"/>
            <a:ext cx="96039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62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442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19164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337737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0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18539"/>
            <a:ext cx="108326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71837"/>
            <a:ext cx="108326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525132"/>
            <a:ext cx="108326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91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922744" cy="55099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3194615"/>
            <a:ext cx="108326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158052"/>
            <a:ext cx="108326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1913" y="5120470"/>
            <a:ext cx="108326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1913" y="6139040"/>
            <a:ext cx="108326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25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3716"/>
            <a:ext cx="10081120" cy="60242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60296" y="2636912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3832" y="3501008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864" y="5296591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62436" y="5296591"/>
            <a:ext cx="8181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47528" y="6151676"/>
            <a:ext cx="626469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58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32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15184"/>
            <a:ext cx="76581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8486" y="3356992"/>
            <a:ext cx="11034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8486" y="4031672"/>
            <a:ext cx="189558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6279" y="4770443"/>
            <a:ext cx="189558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5509214"/>
            <a:ext cx="189558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064" y="6190062"/>
            <a:ext cx="189558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811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56181"/>
            <a:ext cx="9145016" cy="59018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6030" y="976100"/>
            <a:ext cx="9209277" cy="486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0612" y="1844824"/>
            <a:ext cx="9209277" cy="486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40612" y="2689776"/>
            <a:ext cx="9209277" cy="486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40612" y="3592602"/>
            <a:ext cx="9209277" cy="486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40612" y="4437554"/>
            <a:ext cx="9209277" cy="486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40612" y="5328805"/>
            <a:ext cx="9209277" cy="486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40612" y="6196906"/>
            <a:ext cx="9209277" cy="486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9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680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18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729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93231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780928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4940" y="2780928"/>
            <a:ext cx="22690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4221088"/>
            <a:ext cx="31683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44271" y="4221088"/>
            <a:ext cx="354500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67818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687694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67818" y="5636625"/>
            <a:ext cx="25399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82350" y="5636625"/>
            <a:ext cx="33018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89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871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91358" y="1260533"/>
            <a:ext cx="30963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1988840"/>
            <a:ext cx="30963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64663" y="2703660"/>
            <a:ext cx="30963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15801" y="2703660"/>
            <a:ext cx="2778691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3" y="3429000"/>
            <a:ext cx="6480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14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4028214"/>
            <a:ext cx="1127417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4711121"/>
            <a:ext cx="1127417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1" y="5417177"/>
            <a:ext cx="1127417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78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18" y="1340768"/>
            <a:ext cx="11811000" cy="122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5455" y="1968029"/>
            <a:ext cx="1127417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60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3975" y="4486256"/>
            <a:ext cx="1127417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975" y="5516407"/>
            <a:ext cx="1127417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15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6776"/>
            <a:ext cx="10991154" cy="55712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5266483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95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2026-01-20T05:14:58Z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