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39" r:id="rId26"/>
    <p:sldId id="340" r:id="rId27"/>
    <p:sldId id="341" r:id="rId28"/>
    <p:sldId id="342" r:id="rId29"/>
    <p:sldId id="343" r:id="rId30"/>
    <p:sldId id="344" r:id="rId31"/>
    <p:sldId id="345" r:id="rId32"/>
    <p:sldId id="346" r:id="rId33"/>
    <p:sldId id="347" r:id="rId34"/>
    <p:sldId id="348" r:id="rId35"/>
    <p:sldId id="349" r:id="rId36"/>
    <p:sldId id="350" r:id="rId37"/>
    <p:sldId id="351" r:id="rId38"/>
    <p:sldId id="326" r:id="rId39"/>
    <p:sldId id="327" r:id="rId40"/>
    <p:sldId id="328" r:id="rId41"/>
    <p:sldId id="329" r:id="rId42"/>
    <p:sldId id="330" r:id="rId43"/>
    <p:sldId id="331" r:id="rId44"/>
    <p:sldId id="332" r:id="rId45"/>
    <p:sldId id="333" r:id="rId46"/>
    <p:sldId id="334" r:id="rId47"/>
    <p:sldId id="335" r:id="rId48"/>
    <p:sldId id="336" r:id="rId49"/>
    <p:sldId id="337" r:id="rId50"/>
    <p:sldId id="338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5372100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068960"/>
            <a:ext cx="5562600" cy="1009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4365104"/>
            <a:ext cx="30575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252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698" y="1349121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045" y="2129701"/>
            <a:ext cx="11291877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371" y="3044226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744" y="3958751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45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0622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235" y="3868000"/>
            <a:ext cx="1118235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4300" y="3832494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875" y="4723749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4300" y="5580277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14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848" y="1314396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913" y="2062412"/>
            <a:ext cx="11291877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220" y="3012711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061" y="3901690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061" y="4816090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0061" y="5695766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37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37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4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633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38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7687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39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4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941167"/>
            <a:ext cx="10297144" cy="432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773419"/>
            <a:ext cx="10297144" cy="432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90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193086"/>
            <a:ext cx="2880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6716" y="3193086"/>
            <a:ext cx="2880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20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17042"/>
            <a:ext cx="10693596" cy="56409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5560" y="2738187"/>
            <a:ext cx="91871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7135" y="3629442"/>
            <a:ext cx="91871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0836" y="5249894"/>
            <a:ext cx="91871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12411" y="6141149"/>
            <a:ext cx="91871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9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4391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216324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3148" y="3216324"/>
            <a:ext cx="6549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0158" y="3911134"/>
            <a:ext cx="6549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07824" y="3911134"/>
            <a:ext cx="82042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90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45246"/>
            <a:ext cx="2736304" cy="643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4077072"/>
            <a:ext cx="2736304" cy="643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05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5873" y="3041801"/>
            <a:ext cx="1072919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933056"/>
            <a:ext cx="1072919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5873" y="4893750"/>
            <a:ext cx="1072919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785005"/>
            <a:ext cx="1072919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57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27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3067050"/>
            <a:ext cx="836295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29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29579"/>
            <a:ext cx="10374708" cy="58180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70892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14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82182"/>
            <a:ext cx="9956892" cy="59758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1772816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2648487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3539121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80" y="4429755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176" y="5305426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4152" y="6184774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07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1444" y="2348880"/>
            <a:ext cx="132274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4320" y="2348880"/>
            <a:ext cx="132274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0410" y="3269554"/>
            <a:ext cx="132274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46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235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1291018"/>
            <a:ext cx="4032448" cy="553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4293096"/>
            <a:ext cx="2016224" cy="553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5301208"/>
            <a:ext cx="2016224" cy="553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7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47" y="1340768"/>
            <a:ext cx="118110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57775"/>
            <a:ext cx="1032510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5091608"/>
            <a:ext cx="10181084" cy="641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6063882"/>
            <a:ext cx="10181084" cy="641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98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252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87276"/>
            <a:ext cx="10181084" cy="641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359550"/>
            <a:ext cx="10181084" cy="641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41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5918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708920"/>
            <a:ext cx="51845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2686325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3989928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3832" y="4005064"/>
            <a:ext cx="10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3472" y="5290304"/>
            <a:ext cx="10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03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3822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1829" y="1412776"/>
            <a:ext cx="101302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8324" y="2345420"/>
            <a:ext cx="10265343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259" y="3435159"/>
            <a:ext cx="10265343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08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109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7919" y="2419443"/>
            <a:ext cx="10181084" cy="641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7919" y="3438017"/>
            <a:ext cx="10181084" cy="641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7919" y="4526037"/>
            <a:ext cx="10181084" cy="641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55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8014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392524"/>
            <a:ext cx="3744416" cy="604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01008"/>
            <a:ext cx="3456384" cy="604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51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60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109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848" y="1453296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586" y="2385940"/>
            <a:ext cx="11291877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899" y="3531152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8424" y="4599318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7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490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698" y="1360696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436" y="2293340"/>
            <a:ext cx="11291877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371" y="3406229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40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652" y="5661248"/>
            <a:ext cx="11249025" cy="71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1" y="3573016"/>
            <a:ext cx="110242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553" y="4642541"/>
            <a:ext cx="110242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1041" y="5730403"/>
            <a:ext cx="110242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37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09700"/>
            <a:ext cx="113538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698" y="1488021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436" y="2420665"/>
            <a:ext cx="11291877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371" y="3556179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7034" y="4645099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78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02" y="6084759"/>
            <a:ext cx="1168717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49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55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060848"/>
            <a:ext cx="79928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4000" y="3299907"/>
            <a:ext cx="9416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3299907"/>
            <a:ext cx="9416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3328" y="3299907"/>
            <a:ext cx="275122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38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268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0" y="4026818"/>
            <a:ext cx="11839575" cy="1733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065" y="6027068"/>
            <a:ext cx="116967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01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19830"/>
            <a:ext cx="10328224" cy="591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52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2488"/>
            <a:ext cx="11385102" cy="548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7687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62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347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480215"/>
            <a:ext cx="9937104" cy="469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6161" y="6315811"/>
            <a:ext cx="9937104" cy="469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54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340768"/>
            <a:ext cx="10655496" cy="5283546"/>
            <a:chOff x="381000" y="1268760"/>
            <a:chExt cx="11811000" cy="6381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268760"/>
              <a:ext cx="11811000" cy="2752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9732" y="4021485"/>
              <a:ext cx="11077575" cy="3629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919536" y="2780928"/>
            <a:ext cx="80648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5037991"/>
            <a:ext cx="9287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825069"/>
            <a:ext cx="9287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972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420888"/>
            <a:ext cx="2160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7942" y="2420888"/>
            <a:ext cx="2160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40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857" b="16430"/>
          <a:stretch/>
        </p:blipFill>
        <p:spPr>
          <a:xfrm>
            <a:off x="623392" y="1412776"/>
            <a:ext cx="11089232" cy="4680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3273" y="1406996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011" y="2339640"/>
            <a:ext cx="11359613" cy="68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947" y="3406230"/>
            <a:ext cx="11217552" cy="548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733" y="4221088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733" y="5204936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40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9918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423" y="1395421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033" y="2383462"/>
            <a:ext cx="112918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766" y="3285469"/>
            <a:ext cx="11291877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52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34250" cy="59046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2896"/>
            <a:ext cx="974216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360997"/>
            <a:ext cx="974216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217524"/>
            <a:ext cx="974216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131924"/>
            <a:ext cx="974216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6000024"/>
            <a:ext cx="974216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14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339" y="1253183"/>
            <a:ext cx="11461302" cy="5511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21952"/>
            <a:ext cx="77048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6486" y="3654878"/>
            <a:ext cx="1030015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0322" y="4397735"/>
            <a:ext cx="10146582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87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633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16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347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3572" y="2398111"/>
            <a:ext cx="1059453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3140968"/>
            <a:ext cx="10830695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7" y="3800725"/>
            <a:ext cx="10830695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12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933056"/>
            <a:ext cx="43924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581128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14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156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077072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7852" y="4077072"/>
            <a:ext cx="94519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94116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4941168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21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9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2026-01-20T05:09:26Z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