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808" y="3356992"/>
            <a:ext cx="2752725" cy="9144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340768"/>
            <a:ext cx="5810250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686" y="1340768"/>
            <a:ext cx="1181100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829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2825"/>
            <a:ext cx="11791950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157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347" b="17019"/>
          <a:stretch/>
        </p:blipFill>
        <p:spPr>
          <a:xfrm>
            <a:off x="263352" y="1412776"/>
            <a:ext cx="11737304" cy="478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053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07368" y="1231232"/>
            <a:ext cx="11149210" cy="5626768"/>
            <a:chOff x="263352" y="332656"/>
            <a:chExt cx="11725275" cy="6525344"/>
          </a:xfrm>
        </p:grpSpPr>
        <p:grpSp>
          <p:nvGrpSpPr>
            <p:cNvPr id="4" name="组合 3"/>
            <p:cNvGrpSpPr/>
            <p:nvPr/>
          </p:nvGrpSpPr>
          <p:grpSpPr>
            <a:xfrm>
              <a:off x="263352" y="332656"/>
              <a:ext cx="11725275" cy="5438328"/>
              <a:chOff x="263352" y="1268760"/>
              <a:chExt cx="11725275" cy="5438328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63352" y="1268760"/>
                <a:ext cx="11725275" cy="46005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63352" y="6021288"/>
                <a:ext cx="11639550" cy="68580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5360" y="5924550"/>
              <a:ext cx="3743325" cy="933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73581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4686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364" y="5955669"/>
            <a:ext cx="115824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24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1124744"/>
            <a:ext cx="10841630" cy="5589934"/>
            <a:chOff x="400597" y="188640"/>
            <a:chExt cx="11782425" cy="62193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597" y="188640"/>
              <a:ext cx="11782425" cy="4619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2680" y="4941168"/>
              <a:ext cx="11639550" cy="14668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65585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333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298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24744"/>
            <a:ext cx="10208914" cy="5626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012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68150" cy="3743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010150"/>
            <a:ext cx="118110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482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8733"/>
            <a:ext cx="11078020" cy="5534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84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52459"/>
            <a:ext cx="1180147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426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7538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886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562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293096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9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204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52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91875" cy="2266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412776"/>
            <a:ext cx="10009112" cy="368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698" y="2151284"/>
            <a:ext cx="11161240" cy="14564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57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24744"/>
            <a:ext cx="9948316" cy="556336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84232" y="2780928"/>
            <a:ext cx="29523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3573016"/>
            <a:ext cx="33843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5560" y="5229200"/>
            <a:ext cx="50405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95700" y="6021288"/>
            <a:ext cx="63007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261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149080"/>
            <a:ext cx="2438400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63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13157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1418" y="179062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78088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68582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681245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674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9195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048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58550" cy="4714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1933" y="143359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5875" y="242384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5875" y="332878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5875" y="4312634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5875" y="526175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20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96650" cy="4038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4149080"/>
            <a:ext cx="144016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77950" y="4149080"/>
            <a:ext cx="189837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1664" y="4781245"/>
            <a:ext cx="1008112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30742" y="4781245"/>
            <a:ext cx="1008112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495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7760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1933" y="134099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5875" y="233124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5875" y="325933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831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11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7282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58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34725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693" y="3861048"/>
            <a:ext cx="11201400" cy="2809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9345" y="3898887"/>
            <a:ext cx="11332747" cy="621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9345" y="4871161"/>
            <a:ext cx="11332747" cy="621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9345" y="5808710"/>
            <a:ext cx="11332747" cy="621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0863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3061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8913" y="159530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2855" y="258555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2855" y="354231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2855" y="447434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782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0142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352897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8" y="2060848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501008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258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471608"/>
            <a:ext cx="70567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377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9182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566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528762"/>
            <a:ext cx="1092517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56490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4352" y="357301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696" y="458112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988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57350"/>
            <a:ext cx="1161097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11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00150"/>
            <a:ext cx="11772900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419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2026-01-20T04:13:16Z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