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3079750"/>
            <a:ext cx="70929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92785"/>
            <a:ext cx="6743700" cy="5867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836930"/>
            <a:ext cx="715010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2425" y="3730625"/>
            <a:ext cx="6793865" cy="231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15010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2425" y="2321560"/>
            <a:ext cx="6854190" cy="436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1701165"/>
            <a:ext cx="11376025" cy="2891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3720" y="2466340"/>
            <a:ext cx="113601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615315" cy="2742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95" y="1674495"/>
            <a:ext cx="10832465" cy="47110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0605" y="1674495"/>
            <a:ext cx="967105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0605" y="2070735"/>
            <a:ext cx="119507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9060" y="3429000"/>
            <a:ext cx="1195070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5675" y="4716145"/>
            <a:ext cx="89852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2360" y="5949950"/>
            <a:ext cx="89852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562850" cy="492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5805170"/>
            <a:ext cx="681990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18880" y="22047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4803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525" y="5229225"/>
            <a:ext cx="70929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40775" y="26612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0775" y="44780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499350" cy="473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5300980"/>
            <a:ext cx="49911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5075" y="197929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5075" y="49949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914400"/>
            <a:ext cx="7524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2183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84225"/>
            <a:ext cx="7524750" cy="5289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981075"/>
            <a:ext cx="71564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9565" y="2177415"/>
            <a:ext cx="6923405" cy="366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