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34" r:id="rId14"/>
    <p:sldId id="33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3048000"/>
            <a:ext cx="71120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1295400"/>
            <a:ext cx="7486650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0" y="1009650"/>
            <a:ext cx="7150100" cy="4838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92785"/>
            <a:ext cx="7112000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5285" y="1735455"/>
            <a:ext cx="6816725" cy="147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5285" y="4965065"/>
            <a:ext cx="6816725" cy="1527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75" y="2349500"/>
            <a:ext cx="7156450" cy="215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3385" y="3429000"/>
            <a:ext cx="6771005" cy="1034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565890" cy="539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7605" y="1268730"/>
            <a:ext cx="158369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1905" y="1726565"/>
            <a:ext cx="92964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7620" y="2914650"/>
            <a:ext cx="92964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2450" y="3851275"/>
            <a:ext cx="1378585" cy="35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2295" y="4207510"/>
            <a:ext cx="92900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1905" y="6308725"/>
            <a:ext cx="929005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5057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6021070"/>
            <a:ext cx="34861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70315" y="385254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621030"/>
            <a:ext cx="7505700" cy="498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5733415"/>
            <a:ext cx="3873500" cy="469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5174615"/>
            <a:ext cx="4597400" cy="102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6150" y="115697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6150" y="45758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52475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5075" y="5708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473200"/>
            <a:ext cx="7480300" cy="3911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1193800"/>
            <a:ext cx="7239000" cy="447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9240" y="1193800"/>
            <a:ext cx="65595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9240" y="2876550"/>
            <a:ext cx="65595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0800" y="3965575"/>
            <a:ext cx="428752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4960" y="4559300"/>
            <a:ext cx="65595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0800" y="5060315"/>
            <a:ext cx="4013200" cy="53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749300"/>
            <a:ext cx="756920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3175" y="3429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92785"/>
            <a:ext cx="7505700" cy="117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2061210"/>
            <a:ext cx="704850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305" y="2781300"/>
            <a:ext cx="3892550" cy="216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235" y="3789045"/>
            <a:ext cx="4121150" cy="2451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76970" y="20612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2026-01-09T07:24:45Z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