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7675" y="3098800"/>
            <a:ext cx="8756650" cy="660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3150" y="825500"/>
            <a:ext cx="7505700" cy="520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54135" y="292798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3150" y="1606550"/>
            <a:ext cx="7505700" cy="364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38895" y="479679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90800" y="781050"/>
            <a:ext cx="7010400" cy="52959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81530" y="810895"/>
            <a:ext cx="7480300" cy="3028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2705" y="3497580"/>
            <a:ext cx="3670300" cy="2470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72830" y="333883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2025" y="635635"/>
            <a:ext cx="7499350" cy="601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42945" y="5527675"/>
            <a:ext cx="6557645" cy="1200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90800" y="1422400"/>
            <a:ext cx="7010400" cy="40132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2550" y="1565275"/>
            <a:ext cx="6946900" cy="372745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2550" y="1914525"/>
            <a:ext cx="6946900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59125" y="3814445"/>
            <a:ext cx="5925185" cy="1185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3500" y="958850"/>
            <a:ext cx="6985000" cy="49403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9650" y="908685"/>
            <a:ext cx="6946900" cy="292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5050" y="3933190"/>
            <a:ext cx="6921500" cy="1752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23845" y="2122170"/>
            <a:ext cx="6526530" cy="1713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23845" y="5184775"/>
            <a:ext cx="5201920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7660" y="1628775"/>
            <a:ext cx="11536045" cy="300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82460" y="2793365"/>
            <a:ext cx="784225" cy="364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03310" y="2793365"/>
            <a:ext cx="784225" cy="364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18115" y="2793365"/>
            <a:ext cx="784225" cy="364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1225" y="1268730"/>
            <a:ext cx="10038715" cy="547751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08545" y="2557780"/>
            <a:ext cx="1120140" cy="416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31605" y="4020185"/>
            <a:ext cx="822960" cy="416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89400" y="5299710"/>
            <a:ext cx="762635" cy="363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31605" y="5299710"/>
            <a:ext cx="716915" cy="363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23405" y="6007735"/>
            <a:ext cx="739140" cy="333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3625" y="1419225"/>
            <a:ext cx="7524750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38895" y="369252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215" y="692785"/>
            <a:ext cx="7543800" cy="555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7755" y="5156835"/>
            <a:ext cx="3937000" cy="1092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13750" y="123253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8830" y="702310"/>
            <a:ext cx="7505700" cy="5619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3635" y="5137150"/>
            <a:ext cx="3917950" cy="1136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79815" y="124015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19490" y="449961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11705" y="656590"/>
            <a:ext cx="7524750" cy="316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5410" y="4032250"/>
            <a:ext cx="4616450" cy="2387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86495" y="332422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6325" y="939800"/>
            <a:ext cx="7499350" cy="497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85555" y="292798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3150" y="1123950"/>
            <a:ext cx="750570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38895" y="248920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2026-01-09T06:14:26Z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