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25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3108325"/>
            <a:ext cx="93218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7415" y="654050"/>
            <a:ext cx="7486650" cy="277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717290"/>
            <a:ext cx="71501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3635" y="29997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628775"/>
            <a:ext cx="71755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720725"/>
            <a:ext cx="75057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9375" y="27254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473200"/>
            <a:ext cx="755015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4612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7455" y="13315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66750"/>
            <a:ext cx="75247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35782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48030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1755" y="20631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793750"/>
            <a:ext cx="7505700" cy="5270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8085" y="652780"/>
            <a:ext cx="68643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40" y="2989580"/>
            <a:ext cx="690880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3385" y="1864995"/>
            <a:ext cx="6460490" cy="1035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3385" y="6106795"/>
            <a:ext cx="515556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975" y="739775"/>
            <a:ext cx="700405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545" y="4446270"/>
            <a:ext cx="6610985" cy="178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268730"/>
            <a:ext cx="10129520" cy="548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4480" y="1202690"/>
            <a:ext cx="78359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0700" y="1666875"/>
            <a:ext cx="12325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6370" y="2549525"/>
            <a:ext cx="123253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3885" y="5999480"/>
            <a:ext cx="83693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946275"/>
            <a:ext cx="69469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065" y="3178175"/>
            <a:ext cx="6626225" cy="181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681990" cy="3699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25" y="3814445"/>
            <a:ext cx="10199370" cy="27641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77385" y="3745230"/>
            <a:ext cx="80708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742950"/>
            <a:ext cx="75247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1254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495" y="642620"/>
            <a:ext cx="6868795" cy="6031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8180" y="6426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212975"/>
            <a:ext cx="6553200" cy="2432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48030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19869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799465"/>
            <a:ext cx="75057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755" y="1395095"/>
            <a:ext cx="71564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3155" y="26720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2225675"/>
            <a:ext cx="756920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93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