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325" y="3067050"/>
            <a:ext cx="59753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041400"/>
            <a:ext cx="7543800" cy="477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1349375"/>
            <a:ext cx="715645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4345" y="3814445"/>
            <a:ext cx="6732270" cy="177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13105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1465" y="5527675"/>
            <a:ext cx="6722745" cy="1124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1727200"/>
            <a:ext cx="71310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5765" y="2927985"/>
            <a:ext cx="6785610" cy="2305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584940" cy="454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2395" y="1341120"/>
            <a:ext cx="99885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1455" y="2924810"/>
            <a:ext cx="90043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7575" y="4006215"/>
            <a:ext cx="80962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5015" y="4599940"/>
            <a:ext cx="105283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7265" y="5422265"/>
            <a:ext cx="770890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1705" y="981075"/>
            <a:ext cx="75247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573145"/>
            <a:ext cx="570865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09355" y="29565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1484630"/>
            <a:ext cx="54864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3717290"/>
            <a:ext cx="2762250" cy="114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2204720"/>
            <a:ext cx="2000250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89445" y="20478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4900" y="661670"/>
            <a:ext cx="7442200" cy="440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715" y="5264150"/>
            <a:ext cx="469900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38895" y="33267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898525"/>
            <a:ext cx="75882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4115" y="29845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701165"/>
            <a:ext cx="75438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692785"/>
            <a:ext cx="3587750" cy="84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2195" y="35553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1606550"/>
            <a:ext cx="756285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2695" y="35782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1230" y="615950"/>
            <a:ext cx="7461250" cy="248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068955"/>
            <a:ext cx="4559300" cy="2494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5589270"/>
            <a:ext cx="6121400" cy="107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3635" y="26041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2026-01-09T07:19:50Z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