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9" r:id="rId3"/>
    <p:sldId id="330" r:id="rId4"/>
    <p:sldId id="331" r:id="rId5"/>
    <p:sldId id="332" r:id="rId6"/>
    <p:sldId id="333" r:id="rId7"/>
    <p:sldId id="334" r:id="rId8"/>
    <p:sldId id="327" r:id="rId9"/>
    <p:sldId id="326" r:id="rId10"/>
    <p:sldId id="325" r:id="rId11"/>
    <p:sldId id="335" r:id="rId12"/>
    <p:sldId id="336" r:id="rId13"/>
    <p:sldId id="337" r:id="rId14"/>
    <p:sldId id="338" r:id="rId15"/>
    <p:sldId id="339" r:id="rId16"/>
    <p:sldId id="340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3057525"/>
            <a:ext cx="79819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185" y="664210"/>
            <a:ext cx="7524750" cy="438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065" y="5220335"/>
            <a:ext cx="52959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069975"/>
            <a:ext cx="752475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3175" y="23387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949325"/>
            <a:ext cx="7524750" cy="49593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025" y="1749425"/>
            <a:ext cx="6965950" cy="335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7685" y="3511550"/>
            <a:ext cx="6610985" cy="1596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511300"/>
            <a:ext cx="7029450" cy="383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3865" y="3245485"/>
            <a:ext cx="6953885" cy="210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0" y="1997075"/>
            <a:ext cx="69850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3405" y="3831590"/>
            <a:ext cx="6475095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134725" cy="4998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0165" y="1341120"/>
            <a:ext cx="739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6780" y="2995930"/>
            <a:ext cx="13557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6230" y="3557905"/>
            <a:ext cx="87630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3705" y="4547870"/>
            <a:ext cx="87630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6190" y="5325110"/>
            <a:ext cx="105854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6300" y="5873115"/>
            <a:ext cx="83058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041400"/>
            <a:ext cx="754380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31275" y="3178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205" y="749300"/>
            <a:ext cx="752475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135" y="3569970"/>
            <a:ext cx="6019800" cy="160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9335" y="23615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431925"/>
            <a:ext cx="7543800" cy="399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3655" y="26663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315" y="886460"/>
            <a:ext cx="7486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515" y="2804160"/>
            <a:ext cx="7156450" cy="339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3155" y="27584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203325"/>
            <a:ext cx="7607300" cy="445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6515" y="29279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716280"/>
            <a:ext cx="752475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105" y="460819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05885" y="5712460"/>
            <a:ext cx="468312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330325"/>
            <a:ext cx="755015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16035" y="39687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