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4" r:id="rId23"/>
    <p:sldId id="345" r:id="rId24"/>
    <p:sldId id="346" r:id="rId25"/>
    <p:sldId id="343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4125" y="3067050"/>
            <a:ext cx="46037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1221740"/>
            <a:ext cx="968375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805" y="3758565"/>
            <a:ext cx="765810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18395" y="296799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978025"/>
            <a:ext cx="9791700" cy="290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8875" y="31984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90650"/>
            <a:ext cx="974725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62826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180" y="697230"/>
            <a:ext cx="9728200" cy="575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86690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80631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511300"/>
            <a:ext cx="9702800" cy="3835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850" y="1635125"/>
            <a:ext cx="8242300" cy="35877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207500" cy="546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0055" y="76454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43730" y="1945005"/>
            <a:ext cx="394017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0055" y="262255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0055" y="448056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43730" y="5691505"/>
            <a:ext cx="31172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09650"/>
            <a:ext cx="9785350" cy="48387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804545"/>
            <a:ext cx="9251950" cy="541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8195" y="4547235"/>
            <a:ext cx="799020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14855" y="5811520"/>
            <a:ext cx="569849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739775"/>
            <a:ext cx="9804400" cy="537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89175" y="1935480"/>
            <a:ext cx="8767445" cy="1184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806450"/>
            <a:ext cx="93980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540" y="1518285"/>
            <a:ext cx="974725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740" y="216408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740" y="520255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368425"/>
            <a:ext cx="9169400" cy="412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7235" y="4366260"/>
            <a:ext cx="8760460" cy="1123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659130"/>
            <a:ext cx="8551545" cy="61048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9855" y="686435"/>
            <a:ext cx="9188450" cy="595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47155" y="686435"/>
            <a:ext cx="61976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08680" y="1250315"/>
            <a:ext cx="95440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5415" y="1866900"/>
            <a:ext cx="236982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20775"/>
            <a:ext cx="9728200" cy="461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53615" y="2257425"/>
            <a:ext cx="8790940" cy="171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400175"/>
            <a:ext cx="92710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86120" y="4792980"/>
            <a:ext cx="133540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1585" y="661670"/>
            <a:ext cx="9277350" cy="585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0675" y="6103620"/>
            <a:ext cx="1054100" cy="412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328025" y="2051685"/>
            <a:ext cx="164020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2470" y="3358515"/>
            <a:ext cx="117475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9540" y="4660265"/>
            <a:ext cx="166941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0" y="873125"/>
            <a:ext cx="9131300" cy="511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0250" y="2698750"/>
            <a:ext cx="8759825" cy="3347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0" y="718185"/>
            <a:ext cx="863600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0055" y="717550"/>
            <a:ext cx="8775065" cy="164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0055" y="2367280"/>
            <a:ext cx="9110345" cy="396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625600"/>
            <a:ext cx="9702800" cy="360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69926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54685"/>
            <a:ext cx="9772650" cy="597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50634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93585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225550"/>
            <a:ext cx="9709150" cy="440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69684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644650"/>
            <a:ext cx="9785350" cy="356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348869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625600"/>
            <a:ext cx="9810750" cy="360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8875" y="351282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257300"/>
            <a:ext cx="972820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67398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955800"/>
            <a:ext cx="9728200" cy="2946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056495" y="31984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2026-01-08T08:43:27Z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