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24" r:id="rId17"/>
    <p:sldId id="338" r:id="rId18"/>
    <p:sldId id="339" r:id="rId19"/>
    <p:sldId id="340" r:id="rId20"/>
    <p:sldId id="341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300" y="3057525"/>
            <a:ext cx="99314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4400" y="897255"/>
            <a:ext cx="744220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8575" y="4614545"/>
            <a:ext cx="3917950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33155" y="269494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0925" y="1162050"/>
            <a:ext cx="7550150" cy="45339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938895" y="519493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4025" y="2244725"/>
            <a:ext cx="6203950" cy="2368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4725" y="981075"/>
            <a:ext cx="75501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55075" y="421830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7730" y="1446530"/>
            <a:ext cx="7486650" cy="523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621030"/>
            <a:ext cx="3613150" cy="8255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4420" y="1128395"/>
            <a:ext cx="690880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4420" y="4130675"/>
            <a:ext cx="6991350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31465" y="2927985"/>
            <a:ext cx="6421755" cy="1020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8425" y="704215"/>
            <a:ext cx="6823075" cy="60915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28645" y="5284470"/>
            <a:ext cx="6454140" cy="151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0325" y="1377950"/>
            <a:ext cx="6991350" cy="41021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764540"/>
            <a:ext cx="6972300" cy="553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6725" y="2519680"/>
            <a:ext cx="6762750" cy="3782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1790700"/>
            <a:ext cx="64960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94635" y="1722120"/>
            <a:ext cx="6739890" cy="3478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857230" cy="5459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5195" y="1268730"/>
            <a:ext cx="83058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6155" y="3196590"/>
            <a:ext cx="981710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11275"/>
            <a:ext cx="636905" cy="3679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" y="3267710"/>
            <a:ext cx="9573260" cy="33254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84875" y="4058285"/>
            <a:ext cx="1057910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4470" y="4991100"/>
            <a:ext cx="110299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03570" y="5508625"/>
            <a:ext cx="117919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43420" y="6072505"/>
            <a:ext cx="85344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3080" y="621030"/>
            <a:ext cx="7562850" cy="6038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6820" y="5567680"/>
            <a:ext cx="3873500" cy="10922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467090" y="309118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764540"/>
            <a:ext cx="7550150" cy="548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71255" y="325437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2650" y="652780"/>
            <a:ext cx="7461250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8405" y="2773680"/>
            <a:ext cx="5955665" cy="25152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8895" y="5410835"/>
            <a:ext cx="5734050" cy="11684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702675" y="262826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621030"/>
            <a:ext cx="7467600" cy="105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1484630"/>
            <a:ext cx="5873750" cy="2120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450" y="3861435"/>
            <a:ext cx="6394450" cy="2330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39835" y="117411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639445"/>
            <a:ext cx="7442200" cy="185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2870" y="2554605"/>
            <a:ext cx="5979160" cy="28168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9740" y="5445125"/>
            <a:ext cx="4616450" cy="1073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2085" y="5445125"/>
            <a:ext cx="4616450" cy="1092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22030" y="199263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936625"/>
            <a:ext cx="7486650" cy="498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158305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2026-01-09T06:46:22Z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