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0" y="3057525"/>
            <a:ext cx="77089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621030"/>
            <a:ext cx="7442200" cy="284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644900"/>
            <a:ext cx="35242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95055" y="29648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748030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26492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1285875"/>
            <a:ext cx="758825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764540"/>
            <a:ext cx="6559550" cy="54800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075" y="1574800"/>
            <a:ext cx="69278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9125" y="3555365"/>
            <a:ext cx="6771005" cy="189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075" y="1238250"/>
            <a:ext cx="692785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247775"/>
            <a:ext cx="69469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5785" y="3867785"/>
            <a:ext cx="6549390" cy="1802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1514475"/>
            <a:ext cx="7029450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300" y="981075"/>
            <a:ext cx="68834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545" y="3593465"/>
            <a:ext cx="6610985" cy="235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981075"/>
            <a:ext cx="956818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8470" y="890270"/>
            <a:ext cx="72453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1355" y="1370330"/>
            <a:ext cx="103695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9870" y="2193290"/>
            <a:ext cx="79311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5135" y="2193290"/>
            <a:ext cx="70993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5555" y="3000375"/>
            <a:ext cx="70993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54700" y="4264660"/>
            <a:ext cx="1501140" cy="32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30700" y="5384165"/>
            <a:ext cx="138684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77460" y="6245225"/>
            <a:ext cx="640715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225550"/>
            <a:ext cx="75692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85254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825" y="825500"/>
            <a:ext cx="762635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55" y="28397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162050"/>
            <a:ext cx="75692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8373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4993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33566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21030"/>
            <a:ext cx="7461250" cy="64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1409700"/>
            <a:ext cx="7213600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5517515"/>
            <a:ext cx="3708400" cy="1149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100" y="5555615"/>
            <a:ext cx="3727450" cy="109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13750" y="14097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473200"/>
            <a:ext cx="75057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4135" y="14732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76275"/>
            <a:ext cx="7461250" cy="183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781300"/>
            <a:ext cx="5029200" cy="253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2781300"/>
            <a:ext cx="3975100" cy="269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07425" y="20104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