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24" r:id="rId16"/>
    <p:sldId id="33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3057525"/>
            <a:ext cx="85153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981075"/>
            <a:ext cx="7524750" cy="366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350" y="4725035"/>
            <a:ext cx="684530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8875" y="354965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514475"/>
            <a:ext cx="752475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46515" y="207264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92785"/>
            <a:ext cx="7321550" cy="56197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2047875"/>
            <a:ext cx="7112000" cy="27622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525" y="1565275"/>
            <a:ext cx="709295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1485" y="4272915"/>
            <a:ext cx="6762750" cy="118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762000"/>
            <a:ext cx="7112000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83865" y="2398395"/>
            <a:ext cx="622173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37205" y="5147945"/>
            <a:ext cx="6358890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130425"/>
            <a:ext cx="11049000" cy="259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7160" y="4235450"/>
            <a:ext cx="87693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985" y="1268730"/>
            <a:ext cx="10908665" cy="54108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73800" y="2879090"/>
            <a:ext cx="86106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71820" y="3429000"/>
            <a:ext cx="164465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1914525"/>
            <a:ext cx="75692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16035" y="39611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341120"/>
            <a:ext cx="7461250" cy="286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4364990"/>
            <a:ext cx="5753100" cy="49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24595" y="31788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92785"/>
            <a:ext cx="7588250" cy="581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8875" y="18211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78875" y="54610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1412875"/>
            <a:ext cx="7607300" cy="397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55075" y="265112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1587500"/>
            <a:ext cx="7550150" cy="3683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8725" y="1238250"/>
            <a:ext cx="719455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77185" y="123825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82390" y="2799080"/>
            <a:ext cx="4844415" cy="522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8605" y="34290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1755" y="5059045"/>
            <a:ext cx="5339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2026-01-09T08:27:13Z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