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0" y="3057525"/>
            <a:ext cx="73406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0" y="730250"/>
            <a:ext cx="7175500" cy="539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105" y="2017395"/>
            <a:ext cx="6777990" cy="424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9530" y="1181100"/>
            <a:ext cx="6616700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9530" y="3618865"/>
            <a:ext cx="6635750" cy="224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1105" y="1135380"/>
            <a:ext cx="6975475" cy="4933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8725" y="1628775"/>
            <a:ext cx="71945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83865" y="2882265"/>
            <a:ext cx="6708775" cy="2449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621030"/>
            <a:ext cx="7569200" cy="578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5130" y="5355590"/>
            <a:ext cx="4210050" cy="111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39480" y="222313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4245" y="977900"/>
            <a:ext cx="7550150" cy="490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78875" y="282448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1400" y="1000125"/>
            <a:ext cx="75692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46515" y="283972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1875" y="1482725"/>
            <a:ext cx="7588250" cy="389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85555" y="227647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9610" y="615315"/>
            <a:ext cx="748030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9665" y="1085215"/>
            <a:ext cx="6829425" cy="44462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4910" y="5614035"/>
            <a:ext cx="6489700" cy="1130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88375" y="5842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1628775"/>
            <a:ext cx="7543800" cy="36004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1425" y="1511300"/>
            <a:ext cx="7169150" cy="38354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9185" y="751840"/>
            <a:ext cx="7194550" cy="576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70505" y="5413375"/>
            <a:ext cx="6854190" cy="121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2026-01-09T02:34:26Z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