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24" r:id="rId27"/>
    <p:sldId id="348" r:id="rId28"/>
    <p:sldId id="349" r:id="rId29"/>
    <p:sldId id="350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9425" y="3048000"/>
            <a:ext cx="61531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1260" y="639445"/>
            <a:ext cx="970280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360" y="1784350"/>
            <a:ext cx="9664700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10775" y="172847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0775" y="501840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822450"/>
            <a:ext cx="9785350" cy="321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1735" y="342900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809750"/>
            <a:ext cx="9766300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9355" y="239839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203325"/>
            <a:ext cx="9747250" cy="445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9355" y="174371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882650"/>
            <a:ext cx="9747250" cy="50927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0160" y="758825"/>
            <a:ext cx="9144000" cy="45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710" y="1322070"/>
            <a:ext cx="918845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3375" y="75882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0035" y="244157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1965" y="3429000"/>
            <a:ext cx="388620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03375" y="406590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1603375"/>
            <a:ext cx="9721850" cy="365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3935" y="4851400"/>
            <a:ext cx="3635375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1038225"/>
            <a:ext cx="9271000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995" y="5358765"/>
            <a:ext cx="8409940" cy="54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996950"/>
            <a:ext cx="9251950" cy="48641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0" y="747395"/>
            <a:ext cx="910590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4465320"/>
            <a:ext cx="8591550" cy="92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1975" y="1789430"/>
            <a:ext cx="8806180" cy="1457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1975" y="4417060"/>
            <a:ext cx="8806180" cy="975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5385" y="646430"/>
            <a:ext cx="94615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200150"/>
            <a:ext cx="9728200" cy="554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18395" y="296799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8395" y="522986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90575"/>
            <a:ext cx="9766300" cy="52768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047750"/>
            <a:ext cx="925195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2555" y="748030"/>
            <a:ext cx="9271000" cy="572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84375" y="4507865"/>
            <a:ext cx="8829040" cy="196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5105" y="1554480"/>
            <a:ext cx="9150350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23415" y="3161030"/>
            <a:ext cx="8950960" cy="200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0825" y="1968500"/>
            <a:ext cx="9150350" cy="292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69135" y="2967990"/>
            <a:ext cx="8783320" cy="2136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64540"/>
            <a:ext cx="9766300" cy="55245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882650"/>
            <a:ext cx="9169400" cy="509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995" y="5514340"/>
            <a:ext cx="668147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21030"/>
            <a:ext cx="9144000" cy="600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23415" y="1743710"/>
            <a:ext cx="8790305" cy="2372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47215" y="4177030"/>
            <a:ext cx="8942705" cy="2501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2657475"/>
            <a:ext cx="9169400" cy="154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45335" y="3198495"/>
            <a:ext cx="8635365" cy="1108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336675"/>
            <a:ext cx="9766300" cy="418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9355" y="205930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212850"/>
            <a:ext cx="9829800" cy="443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9355" y="183832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3320" y="661670"/>
            <a:ext cx="97282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670" y="1192530"/>
            <a:ext cx="9848850" cy="558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26955" y="224218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4640" y="518160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2079625"/>
            <a:ext cx="9810750" cy="269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9355" y="319849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193800"/>
            <a:ext cx="9728200" cy="447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1735" y="174371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863725"/>
            <a:ext cx="9791700" cy="313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9355" y="242125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285875"/>
            <a:ext cx="9728200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1735" y="128587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2026-01-08T08:56:20Z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