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24" r:id="rId16"/>
    <p:sldId id="338" r:id="rId17"/>
    <p:sldId id="337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0" y="3016250"/>
            <a:ext cx="5461000" cy="82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1831975"/>
            <a:ext cx="7588250" cy="319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1781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844675"/>
            <a:ext cx="7505700" cy="316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450596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771525"/>
            <a:ext cx="6819900" cy="53149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8205" y="659765"/>
            <a:ext cx="74231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930" y="2593975"/>
            <a:ext cx="6451600" cy="189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10" y="4943475"/>
            <a:ext cx="4184650" cy="1174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6995" y="4897755"/>
            <a:ext cx="5029200" cy="1174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87435" y="27254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524750" cy="5810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574800"/>
            <a:ext cx="707390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5285" y="2877820"/>
            <a:ext cx="6922770" cy="2465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0" y="822325"/>
            <a:ext cx="7150100" cy="52133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764540"/>
            <a:ext cx="7175500" cy="57277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884805" y="2108835"/>
            <a:ext cx="6847205" cy="181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692785"/>
            <a:ext cx="5935345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21305" y="639445"/>
            <a:ext cx="6419850" cy="615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36655" cy="3888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0035" y="1210310"/>
            <a:ext cx="1112520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9765" y="2276475"/>
            <a:ext cx="7092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8010" y="3342005"/>
            <a:ext cx="8045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6655" y="4711700"/>
            <a:ext cx="88011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1120"/>
            <a:ext cx="11540490" cy="363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1490" y="1271270"/>
            <a:ext cx="103632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1630" y="1795780"/>
            <a:ext cx="77660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2425" y="2214880"/>
            <a:ext cx="875030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2780" y="3143885"/>
            <a:ext cx="875030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1120"/>
            <a:ext cx="11445240" cy="5160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8595" y="1232535"/>
            <a:ext cx="80010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890" y="1742440"/>
            <a:ext cx="831215" cy="326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7485" y="3429000"/>
            <a:ext cx="1021715" cy="29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3390" y="4646930"/>
            <a:ext cx="1440180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81985" y="5082540"/>
            <a:ext cx="108140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64865" y="6034405"/>
            <a:ext cx="133286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21030"/>
            <a:ext cx="755015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5669280"/>
            <a:ext cx="5427345" cy="11118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16975" y="334962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597025"/>
            <a:ext cx="750570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7935" y="324739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050925"/>
            <a:ext cx="748030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5555" y="19945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658495"/>
            <a:ext cx="74866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0160" y="1840230"/>
            <a:ext cx="6049010" cy="3579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575" y="5419725"/>
            <a:ext cx="5689600" cy="109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38895" y="19716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162050"/>
            <a:ext cx="7505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8296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