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5225" y="3048000"/>
            <a:ext cx="73215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7085" y="636905"/>
            <a:ext cx="750570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0" y="4180205"/>
            <a:ext cx="3505200" cy="2451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49970" y="12484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739775"/>
            <a:ext cx="752475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14763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690245"/>
            <a:ext cx="75057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3229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915" y="798830"/>
            <a:ext cx="7543800" cy="111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765" y="2167255"/>
            <a:ext cx="69659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59470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5375" y="2184400"/>
            <a:ext cx="7461250" cy="2489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908050"/>
            <a:ext cx="6946900" cy="5041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276350"/>
            <a:ext cx="69469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1025" y="3258820"/>
            <a:ext cx="6511925" cy="2488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1206500"/>
            <a:ext cx="702945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075" y="968375"/>
            <a:ext cx="69278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9605" y="3562985"/>
            <a:ext cx="6480810" cy="246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908685"/>
            <a:ext cx="6946900" cy="574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135" y="908685"/>
            <a:ext cx="193675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050925"/>
            <a:ext cx="756920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00494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64540"/>
            <a:ext cx="69850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4345" y="4652010"/>
            <a:ext cx="6537960" cy="181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075" y="2225675"/>
            <a:ext cx="692785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5785" y="3503930"/>
            <a:ext cx="6694170" cy="128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2490" y="652145"/>
            <a:ext cx="7480300" cy="174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630" y="2398395"/>
            <a:ext cx="5851525" cy="298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435" y="5499100"/>
            <a:ext cx="3155950" cy="1174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360" y="5499100"/>
            <a:ext cx="4660900" cy="1174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10295" y="18973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631825"/>
            <a:ext cx="74422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195" y="2403475"/>
            <a:ext cx="5293360" cy="200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0155" y="4472940"/>
            <a:ext cx="4618990" cy="22625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12810" y="19024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725" y="744220"/>
            <a:ext cx="755015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9835" y="22155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140" y="683895"/>
            <a:ext cx="6856095" cy="60667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987425"/>
            <a:ext cx="75247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17659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5040" y="730250"/>
            <a:ext cx="7543800" cy="562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665" y="5245100"/>
            <a:ext cx="387350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215" y="22612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835" y="687705"/>
            <a:ext cx="7569200" cy="374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550" y="4612640"/>
            <a:ext cx="71310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625" y="5273040"/>
            <a:ext cx="3854450" cy="113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36610" y="45440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2026-01-09T02:32:52Z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