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6225" y="2978150"/>
            <a:ext cx="4019550" cy="901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130300"/>
            <a:ext cx="750570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45593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92785"/>
            <a:ext cx="74612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268730"/>
            <a:ext cx="6902450" cy="300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4364990"/>
            <a:ext cx="5293995" cy="23596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95690" y="38639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764540"/>
            <a:ext cx="7550150" cy="54419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764540"/>
            <a:ext cx="7029450" cy="55816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836930"/>
            <a:ext cx="6965950" cy="5435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0" y="2235200"/>
            <a:ext cx="6921500" cy="238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4825" y="3524885"/>
            <a:ext cx="2924175" cy="1097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0" y="1111250"/>
            <a:ext cx="69215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2925" y="2352040"/>
            <a:ext cx="6541770" cy="3538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1349375"/>
            <a:ext cx="651510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5110" y="1400175"/>
            <a:ext cx="6568440" cy="410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793750"/>
            <a:ext cx="69469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6725" y="1994535"/>
            <a:ext cx="6626225" cy="417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908685"/>
            <a:ext cx="7588250" cy="241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210" y="3501390"/>
            <a:ext cx="7150100" cy="239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0295" y="41268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628650"/>
            <a:ext cx="7562850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5661025"/>
            <a:ext cx="564515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16035" y="25273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6035" y="57283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908050"/>
            <a:ext cx="756920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5555" y="29279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203325"/>
            <a:ext cx="752475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25196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764540"/>
            <a:ext cx="75628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1735" y="69215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061210"/>
            <a:ext cx="5048250" cy="2489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692785"/>
            <a:ext cx="74866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421255"/>
            <a:ext cx="5091430" cy="3056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95" y="5589270"/>
            <a:ext cx="5727700" cy="111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9490" y="19202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1268730"/>
            <a:ext cx="74676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213100"/>
            <a:ext cx="3892550" cy="238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3573145"/>
            <a:ext cx="3549650" cy="233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17915" y="25203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2026-01-09T07:29:57Z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