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2" r:id="rId21"/>
    <p:sldId id="343" r:id="rId22"/>
    <p:sldId id="344" r:id="rId23"/>
    <p:sldId id="341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0" y="3048000"/>
            <a:ext cx="5969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060" y="1202690"/>
            <a:ext cx="98552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195" y="4188460"/>
            <a:ext cx="58483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105" y="24110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4625" y="628015"/>
            <a:ext cx="96837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196975"/>
            <a:ext cx="7950835" cy="402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5414010"/>
            <a:ext cx="8401050" cy="1009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77475" y="119697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62050"/>
            <a:ext cx="97282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469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76400"/>
            <a:ext cx="97663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9362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255395"/>
            <a:ext cx="97853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6080" y="5293995"/>
            <a:ext cx="49339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7895" y="177546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66875"/>
            <a:ext cx="97853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9298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09650"/>
            <a:ext cx="981075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169400" cy="570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0055" y="76454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3560" y="1854200"/>
            <a:ext cx="409194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055" y="251587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0055" y="419925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3060" y="5928360"/>
            <a:ext cx="418274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02800" cy="6038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2327275"/>
            <a:ext cx="908685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2475" y="3429000"/>
            <a:ext cx="840994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1075"/>
            <a:ext cx="94170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974725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8721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831850"/>
            <a:ext cx="9213850" cy="5194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758950"/>
            <a:ext cx="9105900" cy="334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0095" y="2937510"/>
            <a:ext cx="8935085" cy="234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89025"/>
            <a:ext cx="9747250" cy="46799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13850" cy="573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7235" y="5354320"/>
            <a:ext cx="8768080" cy="107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803400"/>
            <a:ext cx="91694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6275" y="2967990"/>
            <a:ext cx="9125585" cy="216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524000"/>
            <a:ext cx="91884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7715" y="2057400"/>
            <a:ext cx="8829040" cy="3385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66300" cy="5854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419225"/>
            <a:ext cx="92075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49945" y="1371600"/>
            <a:ext cx="231013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3105" y="1950720"/>
            <a:ext cx="72072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7235" y="1950720"/>
            <a:ext cx="302768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4105" y="2552065"/>
            <a:ext cx="184721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5515" y="2552065"/>
            <a:ext cx="189992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3105" y="4977765"/>
            <a:ext cx="49364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1263650"/>
            <a:ext cx="8674100" cy="433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8950" y="1318895"/>
            <a:ext cx="9065260" cy="4572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314575"/>
            <a:ext cx="9728200" cy="2228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48875" y="342900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139825"/>
            <a:ext cx="97218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87210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08150"/>
            <a:ext cx="977265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34315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653415"/>
            <a:ext cx="9304655" cy="6025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6475" y="118935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27895" y="515683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8825"/>
            <a:ext cx="9747250" cy="534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3635" y="75882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006600"/>
            <a:ext cx="9829800" cy="28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198495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555750"/>
            <a:ext cx="974725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02180"/>
            <a:ext cx="619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2026-01-08T07:57:33Z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