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5" r:id="rId4"/>
    <p:sldId id="324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5475" y="3048000"/>
            <a:ext cx="5861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47825"/>
            <a:ext cx="97282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234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49300"/>
            <a:ext cx="9772650" cy="535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34874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37197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09700"/>
            <a:ext cx="97663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44557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27380"/>
            <a:ext cx="97282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960" y="3666490"/>
            <a:ext cx="4823460" cy="1848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895" y="5591175"/>
            <a:ext cx="7289800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10775" y="18516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0775" y="366649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285875"/>
            <a:ext cx="972185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213850" cy="611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6715" y="62103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3885" y="1816735"/>
            <a:ext cx="346837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6715" y="249428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6400" y="3674745"/>
            <a:ext cx="346837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6715" y="436753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254250"/>
            <a:ext cx="9728200" cy="2349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291705" cy="5994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670" y="1356360"/>
            <a:ext cx="923290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270" y="2641600"/>
            <a:ext cx="91313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060450"/>
            <a:ext cx="922655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2475" y="3534410"/>
            <a:ext cx="8783320" cy="2263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840" y="1156335"/>
            <a:ext cx="93980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89430"/>
            <a:ext cx="98107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78943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711200"/>
            <a:ext cx="9150350" cy="589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3415" y="2559685"/>
            <a:ext cx="8775065" cy="111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7530" y="4928235"/>
            <a:ext cx="8871585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09625"/>
            <a:ext cx="9785350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917065"/>
            <a:ext cx="9232900" cy="2882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717675"/>
            <a:ext cx="9150350" cy="34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9135" y="4113530"/>
            <a:ext cx="8767445" cy="1146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1152525"/>
            <a:ext cx="91313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7235" y="2350135"/>
            <a:ext cx="8706485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5165" y="4131945"/>
            <a:ext cx="8706485" cy="167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5960"/>
            <a:ext cx="9728200" cy="558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8625" y="5103495"/>
            <a:ext cx="6883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6330" y="5720080"/>
            <a:ext cx="138620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758825"/>
            <a:ext cx="9112250" cy="568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2630" y="2574925"/>
            <a:ext cx="8881110" cy="395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882900"/>
            <a:ext cx="85725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750" y="2882900"/>
            <a:ext cx="8676640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31900"/>
            <a:ext cx="970915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0193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78815"/>
            <a:ext cx="9785350" cy="583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98882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41350"/>
            <a:ext cx="974725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2302510"/>
            <a:ext cx="97218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107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502221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841500"/>
            <a:ext cx="97218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4110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562100"/>
            <a:ext cx="97853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663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69925"/>
            <a:ext cx="9810750" cy="567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2494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05" y="716280"/>
            <a:ext cx="9683750" cy="445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005" y="5321300"/>
            <a:ext cx="9315450" cy="107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8669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2026-01-08T08:11:14Z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