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4375" y="3098800"/>
            <a:ext cx="822325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5705" y="1487170"/>
            <a:ext cx="6962775" cy="5200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030" y="642620"/>
            <a:ext cx="3587750" cy="8445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535670" y="220027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3615" y="654685"/>
            <a:ext cx="7177405" cy="60401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82330" y="380682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9285" y="639445"/>
            <a:ext cx="748030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2295525"/>
            <a:ext cx="3606800" cy="2266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1870" y="1877695"/>
            <a:ext cx="4578350" cy="4673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59470" y="137668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0925" y="1781175"/>
            <a:ext cx="7550150" cy="32956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695" y="621030"/>
            <a:ext cx="6746240" cy="61372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8725" y="1400175"/>
            <a:ext cx="71945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53385" y="3178175"/>
            <a:ext cx="6885305" cy="2280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2275" y="1997075"/>
            <a:ext cx="6267450" cy="28638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695" y="621030"/>
            <a:ext cx="6266815" cy="61163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21965" y="1705610"/>
            <a:ext cx="6001385" cy="5032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0" y="1060450"/>
            <a:ext cx="7112000" cy="47371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5425" y="1606550"/>
            <a:ext cx="6661150" cy="3644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005" y="1628775"/>
            <a:ext cx="11604625" cy="29152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74940" y="1711960"/>
            <a:ext cx="129349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1615" y="2679065"/>
            <a:ext cx="129349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0730" y="3273425"/>
            <a:ext cx="134620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97210" y="3691255"/>
            <a:ext cx="1201420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68930" y="4093845"/>
            <a:ext cx="117919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8125" y="1854200"/>
            <a:ext cx="6635750" cy="314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74565" y="3707765"/>
            <a:ext cx="1019810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66815" y="4354830"/>
            <a:ext cx="814070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3965" y="1772920"/>
            <a:ext cx="10236835" cy="43548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2493010"/>
            <a:ext cx="692785" cy="41509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61175" y="1772920"/>
            <a:ext cx="78422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32575" y="2343785"/>
            <a:ext cx="130238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1185" y="2343785"/>
            <a:ext cx="115760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61175" y="4202430"/>
            <a:ext cx="107315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610" y="1447165"/>
            <a:ext cx="1157478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36235" y="4081145"/>
            <a:ext cx="121094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0590" y="5116830"/>
            <a:ext cx="97599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1580" y="5602605"/>
            <a:ext cx="6908800" cy="1130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090" y="1457960"/>
            <a:ext cx="7480300" cy="2406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6430" y="3237865"/>
            <a:ext cx="3027680" cy="23647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3805" y="610235"/>
            <a:ext cx="3469640" cy="7943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66150" y="34290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968375"/>
            <a:ext cx="7543800" cy="492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46515" y="156781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7270" y="1447800"/>
            <a:ext cx="74803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62695" y="210883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8370" y="981710"/>
            <a:ext cx="750570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095" y="4353560"/>
            <a:ext cx="3689350" cy="111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18985" y="235585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7890" y="696595"/>
            <a:ext cx="75057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345" y="1921510"/>
            <a:ext cx="4705350" cy="2101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885" y="4192270"/>
            <a:ext cx="4000500" cy="2387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48395" y="192151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2026-01-09T06:11:18Z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