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24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3057525"/>
            <a:ext cx="65595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5057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221480"/>
            <a:ext cx="6762750" cy="218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409700"/>
            <a:ext cx="71310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9565" y="14097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0970" y="2498725"/>
            <a:ext cx="361061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9565" y="31235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4770" y="4791075"/>
            <a:ext cx="322199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74866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789045"/>
            <a:ext cx="366395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501390"/>
            <a:ext cx="5375275" cy="30264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95055" y="30029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92785"/>
            <a:ext cx="748030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357245"/>
            <a:ext cx="370840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3429000"/>
            <a:ext cx="529590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0430" y="25603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793750"/>
            <a:ext cx="7505700" cy="5270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584325"/>
            <a:ext cx="7175500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71525"/>
            <a:ext cx="7131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3385" y="3243580"/>
            <a:ext cx="6771005" cy="293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041400"/>
            <a:ext cx="713105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8625" y="4119245"/>
            <a:ext cx="7044690" cy="182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0929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9085" y="3178810"/>
            <a:ext cx="6793865" cy="3493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1268730"/>
            <a:ext cx="11504930" cy="4614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6510" y="1156970"/>
            <a:ext cx="883920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180" y="2275840"/>
            <a:ext cx="8763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5790" y="2961005"/>
            <a:ext cx="8686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3180" y="3429000"/>
            <a:ext cx="86868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0680" y="4123055"/>
            <a:ext cx="137922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5135" y="5082540"/>
            <a:ext cx="144716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735" y="5082540"/>
            <a:ext cx="800100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657965" cy="4417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6090" y="2100580"/>
            <a:ext cx="8534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3200" y="2930525"/>
            <a:ext cx="100584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0775" y="3371850"/>
            <a:ext cx="815340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7860" y="4194175"/>
            <a:ext cx="1340485" cy="31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5070" y="5069840"/>
            <a:ext cx="111950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3715" y="5442585"/>
            <a:ext cx="124841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772920"/>
            <a:ext cx="11648440" cy="2941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7435" y="2131060"/>
            <a:ext cx="876300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1450" y="3912870"/>
            <a:ext cx="906145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546225"/>
            <a:ext cx="75628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6696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1730375"/>
            <a:ext cx="76263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1358900"/>
            <a:ext cx="74993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27406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450975"/>
            <a:ext cx="74803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7455" y="25806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812800"/>
            <a:ext cx="75057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13696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