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31" r:id="rId10"/>
    <p:sldId id="332" r:id="rId11"/>
    <p:sldId id="329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048000"/>
            <a:ext cx="6324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21030"/>
            <a:ext cx="7524750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2905" y="491299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009650"/>
            <a:ext cx="75438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6515" y="41135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524125"/>
            <a:ext cx="75819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3655" y="32302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052830"/>
            <a:ext cx="75247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260" y="2997200"/>
            <a:ext cx="6927850" cy="302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5670" y="29972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482725"/>
            <a:ext cx="7550150" cy="389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0795" y="35648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212850"/>
            <a:ext cx="755015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4135" y="38773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2009775"/>
            <a:ext cx="75501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1193800"/>
            <a:ext cx="70485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795" y="1059180"/>
            <a:ext cx="69278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940" y="4291330"/>
            <a:ext cx="63500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40025" y="2978785"/>
            <a:ext cx="6541770" cy="248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2184400"/>
            <a:ext cx="6927850" cy="248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341120"/>
            <a:ext cx="9848850" cy="467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2950" y="1273175"/>
            <a:ext cx="77660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18375" y="2484755"/>
            <a:ext cx="676910" cy="25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8370" y="3665220"/>
            <a:ext cx="676910" cy="27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4515" y="4000500"/>
            <a:ext cx="676910" cy="27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4430" y="4685665"/>
            <a:ext cx="67691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041400"/>
            <a:ext cx="694690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1965" y="2323465"/>
            <a:ext cx="6595110" cy="3623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0" y="1978025"/>
            <a:ext cx="6845300" cy="2901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140" y="819785"/>
            <a:ext cx="698500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6705" y="3343910"/>
            <a:ext cx="6679565" cy="3075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597025"/>
            <a:ext cx="708660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4825" y="3580130"/>
            <a:ext cx="6594475" cy="191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2003425"/>
            <a:ext cx="920750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4685" y="1927860"/>
            <a:ext cx="76962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3780" y="3341370"/>
            <a:ext cx="1042670" cy="27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3275" y="4087495"/>
            <a:ext cx="1134110" cy="27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692785"/>
            <a:ext cx="7524750" cy="576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1255" y="26054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844675"/>
            <a:ext cx="7607300" cy="316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1755" y="38696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75" y="1739900"/>
            <a:ext cx="7461250" cy="337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3175" y="38620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4231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701165"/>
            <a:ext cx="4533900" cy="440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37915"/>
            <a:ext cx="3962400" cy="247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41715" y="7943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988820"/>
            <a:ext cx="74041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637155"/>
            <a:ext cx="548640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1870" y="19888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895350"/>
            <a:ext cx="758825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3175" y="40678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