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5825" y="3057525"/>
            <a:ext cx="5340350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14575" y="927100"/>
            <a:ext cx="7562850" cy="5003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93175" y="292798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86050" y="1193800"/>
            <a:ext cx="6819900" cy="44704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3500" y="1019175"/>
            <a:ext cx="6985000" cy="4819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44825" y="4676775"/>
            <a:ext cx="6640830" cy="1231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9210" y="810895"/>
            <a:ext cx="6946900" cy="5784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14345" y="3260725"/>
            <a:ext cx="6565265" cy="1141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950845" y="5057775"/>
            <a:ext cx="6565265" cy="1605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268730"/>
            <a:ext cx="10818495" cy="537591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791960" y="1211580"/>
            <a:ext cx="868045" cy="386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901430" y="1598295"/>
            <a:ext cx="845185" cy="386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20435" y="3844290"/>
            <a:ext cx="868680" cy="349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23385" y="4635500"/>
            <a:ext cx="922020" cy="342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12310" y="5793105"/>
            <a:ext cx="922020" cy="32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62425" y="6204585"/>
            <a:ext cx="846455" cy="32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474585" y="6204585"/>
            <a:ext cx="846455" cy="32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7260" y="621030"/>
            <a:ext cx="7588250" cy="4895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595" y="5589270"/>
            <a:ext cx="5689600" cy="1092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24595" y="263588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3750" y="692785"/>
            <a:ext cx="7505700" cy="3727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4745" y="4615180"/>
            <a:ext cx="7092950" cy="1085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56320" y="208788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80120" y="454660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2350" y="1927225"/>
            <a:ext cx="7607300" cy="3003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46515" y="317881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9650" y="692785"/>
            <a:ext cx="7524750" cy="5994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24595" y="372491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01875" y="752475"/>
            <a:ext cx="7588250" cy="5353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08415" y="434911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7260" y="895350"/>
            <a:ext cx="7499350" cy="5067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24595" y="230060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2170" y="1522730"/>
            <a:ext cx="7461250" cy="1193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1420" y="2856865"/>
            <a:ext cx="7112000" cy="1708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41715" y="342900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2026-01-09T08:34:47Z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