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0" y="3048000"/>
            <a:ext cx="61341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196975"/>
            <a:ext cx="9721850" cy="3175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4519930"/>
            <a:ext cx="4292600" cy="41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9355" y="224218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2079625"/>
            <a:ext cx="9810750" cy="269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9355" y="319849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39825"/>
            <a:ext cx="9772650" cy="457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9355" y="173164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98500"/>
            <a:ext cx="9747250" cy="546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3635" y="196786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2089150"/>
            <a:ext cx="9810750" cy="267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319849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720725"/>
            <a:ext cx="9709150" cy="541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26015" y="178117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419225"/>
            <a:ext cx="9766300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26015" y="195262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996950"/>
            <a:ext cx="9702800" cy="48641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758950"/>
            <a:ext cx="9169400" cy="334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2455" y="406971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04690" y="4592320"/>
            <a:ext cx="316293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819275"/>
            <a:ext cx="9232900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3875" y="186880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42790" y="2881630"/>
            <a:ext cx="39471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7695" y="342900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1146810"/>
            <a:ext cx="94170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1740535"/>
            <a:ext cx="976630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9355" y="224218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39775"/>
            <a:ext cx="9810750" cy="53784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1280" y="1407795"/>
            <a:ext cx="91694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30" y="1994535"/>
            <a:ext cx="9150350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5795" y="4707890"/>
            <a:ext cx="621665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019175"/>
            <a:ext cx="916940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76755" y="2645410"/>
            <a:ext cx="8703945" cy="1107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76755" y="4808220"/>
            <a:ext cx="8703945" cy="1107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946150"/>
            <a:ext cx="9747250" cy="49657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266825"/>
            <a:ext cx="9251950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2955" y="2378710"/>
            <a:ext cx="8783320" cy="1049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840740"/>
            <a:ext cx="9188450" cy="383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5320" y="4814570"/>
            <a:ext cx="7747000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215" y="5344160"/>
            <a:ext cx="793813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047750"/>
            <a:ext cx="9791700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95855" y="2082165"/>
            <a:ext cx="8752205" cy="155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749300"/>
            <a:ext cx="9271000" cy="535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22475" y="5647690"/>
            <a:ext cx="594931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75" y="754380"/>
            <a:ext cx="9112250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53895" y="1830705"/>
            <a:ext cx="8889365" cy="4580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0" y="1593850"/>
            <a:ext cx="9207500" cy="367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61515" y="2645410"/>
            <a:ext cx="8874760" cy="261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520825"/>
            <a:ext cx="9829800" cy="381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9355" y="203644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978025"/>
            <a:ext cx="9766300" cy="290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1255" y="342900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671195"/>
            <a:ext cx="978535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140" y="5420995"/>
            <a:ext cx="7169150" cy="96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72675" y="119888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04875"/>
            <a:ext cx="9728200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3635" y="164020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501775"/>
            <a:ext cx="9747250" cy="385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9355" y="206692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1285875"/>
            <a:ext cx="968375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3635" y="189166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1562100"/>
            <a:ext cx="972185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9355" y="263017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2026-01-08T08:47:30Z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