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0" y="3028950"/>
            <a:ext cx="58801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68425"/>
            <a:ext cx="9747250" cy="412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435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080" y="671195"/>
            <a:ext cx="9728200" cy="591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2675" y="252158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72675" y="48748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01725"/>
            <a:ext cx="9848850" cy="465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35458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997075"/>
            <a:ext cx="970280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1984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03275"/>
            <a:ext cx="9728200" cy="5251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831850"/>
            <a:ext cx="918845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9595" y="83185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9595" y="257556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4845" y="3702685"/>
            <a:ext cx="339852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9595" y="431927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7205" y="5423535"/>
            <a:ext cx="339852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623570"/>
            <a:ext cx="9573260" cy="61429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149350"/>
            <a:ext cx="9232900" cy="4559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079500"/>
            <a:ext cx="9150350" cy="469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5815" y="2233295"/>
            <a:ext cx="8813800" cy="180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3570" y="4643120"/>
            <a:ext cx="9049385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933575"/>
            <a:ext cx="91694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955" y="3198495"/>
            <a:ext cx="8851900" cy="172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115" y="1004570"/>
            <a:ext cx="94170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115" y="1583690"/>
            <a:ext cx="970280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1405" y="22098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7125" y="458533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98575"/>
            <a:ext cx="9810750" cy="4260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676275"/>
            <a:ext cx="9251950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84375" y="5088255"/>
            <a:ext cx="8859520" cy="1229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090" y="664210"/>
            <a:ext cx="9105900" cy="354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" y="4385310"/>
            <a:ext cx="913130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2475" y="2559685"/>
            <a:ext cx="8699500" cy="170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9135" y="5560060"/>
            <a:ext cx="8752205" cy="100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2295525"/>
            <a:ext cx="974725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965200"/>
            <a:ext cx="9271000" cy="4927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231900"/>
            <a:ext cx="9232900" cy="439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0555" y="5111115"/>
            <a:ext cx="64300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873125"/>
            <a:ext cx="9207500" cy="511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9615" y="2095500"/>
            <a:ext cx="8813800" cy="1579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38655" y="3778250"/>
            <a:ext cx="8874760" cy="228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2263775"/>
            <a:ext cx="9277350" cy="233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5335" y="3496310"/>
            <a:ext cx="8889365" cy="109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698625"/>
            <a:ext cx="974725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35394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708150"/>
            <a:ext cx="9721850" cy="344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348869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355" y="715010"/>
            <a:ext cx="97218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5" y="3712210"/>
            <a:ext cx="9683750" cy="284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90373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49041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34365"/>
            <a:ext cx="9810750" cy="600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2045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54685"/>
            <a:ext cx="9709150" cy="1009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0" y="1664335"/>
            <a:ext cx="6731000" cy="494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20332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615315"/>
            <a:ext cx="9791700" cy="615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70967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676400"/>
            <a:ext cx="96901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47586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2026-01-08T08:06:57Z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