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24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25" r:id="rId19"/>
    <p:sldId id="340" r:id="rId20"/>
    <p:sldId id="341" r:id="rId21"/>
    <p:sldId id="342" r:id="rId22"/>
    <p:sldId id="343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7125" y="3025775"/>
            <a:ext cx="7397750" cy="806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2320" y="755015"/>
            <a:ext cx="7524750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0150" y="4593590"/>
            <a:ext cx="6826250" cy="106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55685" y="383540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2025" y="730250"/>
            <a:ext cx="7499350" cy="539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84590" y="317817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0925" y="1905000"/>
            <a:ext cx="7550150" cy="304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68410" y="317881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3625" y="1638300"/>
            <a:ext cx="7524750" cy="35814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8405" y="1437005"/>
            <a:ext cx="6991350" cy="3587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59735" y="4523740"/>
            <a:ext cx="4622800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7975" y="1400175"/>
            <a:ext cx="6496050" cy="4057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99080" y="1353185"/>
            <a:ext cx="6777990" cy="4232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3645" y="711200"/>
            <a:ext cx="6991350" cy="54356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1405" y="621030"/>
            <a:ext cx="6786880" cy="616077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45435" y="2350770"/>
            <a:ext cx="6353175" cy="443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7305" y="692785"/>
            <a:ext cx="6946900" cy="5930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51175" y="6122670"/>
            <a:ext cx="3685540" cy="598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9995" y="944245"/>
            <a:ext cx="6927850" cy="288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5395" y="4028440"/>
            <a:ext cx="6902450" cy="1663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1875" y="854075"/>
            <a:ext cx="7588250" cy="514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38895" y="428688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9850" y="1698625"/>
            <a:ext cx="6972300" cy="3460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96260" y="2882265"/>
            <a:ext cx="6854190" cy="2419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5240" y="653415"/>
            <a:ext cx="6669405" cy="610743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36240" y="3538220"/>
            <a:ext cx="6541770" cy="3222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1400" y="1327150"/>
            <a:ext cx="7569200" cy="420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23655" y="252730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0925" y="854075"/>
            <a:ext cx="7550150" cy="514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23655" y="143065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4100" y="1647825"/>
            <a:ext cx="75438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38895" y="350393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5350" y="1146810"/>
            <a:ext cx="7480300" cy="109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0150" y="2359025"/>
            <a:ext cx="7175500" cy="3587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10295" y="292798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3150" y="1028700"/>
            <a:ext cx="75057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38895" y="228409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3625" y="1584325"/>
            <a:ext cx="7524750" cy="368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93175" y="221551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3150" y="1616075"/>
            <a:ext cx="7505700" cy="362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38895" y="350393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2026-01-09T02:48:02Z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