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2"/>
  </p:notesMasterIdLst>
  <p:handoutMasterIdLst>
    <p:handoutMasterId r:id="rId23"/>
  </p:handoutMasterIdLst>
  <p:sldIdLst>
    <p:sldId id="302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24" r:id="rId18"/>
    <p:sldId id="340" r:id="rId19"/>
    <p:sldId id="339" r:id="rId20"/>
    <p:sldId id="341" r:id="rId21"/>
  </p:sldIdLst>
  <p:sldSz cx="12192000" cy="6858000"/>
  <p:notesSz cx="6858000" cy="9144000"/>
  <p:custDataLst>
    <p:tags r:id="rId2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7" Type="http://schemas.openxmlformats.org/officeDocument/2006/relationships/tags" Target="tags/tag1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handoutMaster" Target="handoutMasters/handoutMaster1.xml"/><Relationship Id="rId22" Type="http://schemas.openxmlformats.org/officeDocument/2006/relationships/notesMaster" Target="notesMasters/notesMaster1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04975" y="3060700"/>
            <a:ext cx="8782050" cy="7366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07260" y="692785"/>
            <a:ext cx="7581900" cy="5848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847455" y="3366135"/>
            <a:ext cx="640715" cy="501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79650" y="764540"/>
            <a:ext cx="7543800" cy="5454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862695" y="1453515"/>
            <a:ext cx="640715" cy="501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79650" y="908685"/>
            <a:ext cx="7486650" cy="4876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870315" y="2618740"/>
            <a:ext cx="640715" cy="501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63750" y="621030"/>
            <a:ext cx="7461250" cy="1727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1360" y="1917065"/>
            <a:ext cx="6335395" cy="467614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588375" y="1917065"/>
            <a:ext cx="640715" cy="501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43150" y="1174750"/>
            <a:ext cx="7505700" cy="4508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893175" y="3844925"/>
            <a:ext cx="640715" cy="501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95550" y="621030"/>
            <a:ext cx="6921500" cy="613410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23795" y="692785"/>
            <a:ext cx="7073900" cy="594995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13025" y="1574800"/>
            <a:ext cx="6965950" cy="3708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105785" y="2898140"/>
            <a:ext cx="6588125" cy="23844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22550" y="987425"/>
            <a:ext cx="6946900" cy="4883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098165" y="4164965"/>
            <a:ext cx="6541770" cy="18872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39920" y="1412875"/>
            <a:ext cx="6972300" cy="4140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325" y="2204720"/>
            <a:ext cx="3670300" cy="23844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525" y="1484630"/>
            <a:ext cx="1149350" cy="4508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956175" y="2687320"/>
            <a:ext cx="6549390" cy="29679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3525" y="1791335"/>
            <a:ext cx="11541760" cy="310070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96000" y="2275840"/>
            <a:ext cx="921385" cy="4019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053330" y="3691890"/>
            <a:ext cx="1095375" cy="4019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894955" y="3691890"/>
            <a:ext cx="1436370" cy="4019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41070" y="1320800"/>
            <a:ext cx="10870565" cy="347535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280" y="2204720"/>
            <a:ext cx="605790" cy="35718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536305" y="1415415"/>
            <a:ext cx="1287780" cy="3708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239500" y="1415415"/>
            <a:ext cx="572135" cy="3708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281045" y="1847215"/>
            <a:ext cx="953135" cy="313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489575" y="2677160"/>
            <a:ext cx="1280160" cy="306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311005" y="3275965"/>
            <a:ext cx="999490" cy="3289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279265" y="3930650"/>
            <a:ext cx="954405" cy="3441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0835" y="1484630"/>
            <a:ext cx="11529695" cy="477266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219065" y="1438275"/>
            <a:ext cx="1349375" cy="4095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668645" y="1892935"/>
            <a:ext cx="1114425" cy="3644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732770" y="1892935"/>
            <a:ext cx="885825" cy="3644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338570" y="2372360"/>
            <a:ext cx="1007745" cy="3498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016750" y="2943860"/>
            <a:ext cx="1052830" cy="3644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096000" y="3888105"/>
            <a:ext cx="1173480" cy="3644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24100" y="1276350"/>
            <a:ext cx="7543800" cy="4305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38895" y="3799205"/>
            <a:ext cx="640715" cy="501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92350" y="1152525"/>
            <a:ext cx="7607300" cy="4552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877935" y="2481580"/>
            <a:ext cx="640715" cy="501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24100" y="1120775"/>
            <a:ext cx="7543800" cy="4616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31275" y="2626360"/>
            <a:ext cx="640715" cy="501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79650" y="764540"/>
            <a:ext cx="7588250" cy="5581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855075" y="2215515"/>
            <a:ext cx="640715" cy="501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07260" y="981075"/>
            <a:ext cx="7524750" cy="1790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9695" y="2924810"/>
            <a:ext cx="6140450" cy="25082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780145" y="2270760"/>
            <a:ext cx="640715" cy="501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8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65</cp:revision>
  <dcterms:created xsi:type="dcterms:W3CDTF">2015-09-16T06:44:00Z</dcterms:created>
  <dcterms:modified xsi:type="dcterms:W3CDTF">2026-01-09T06:30:22Z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