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0" y="3076575"/>
            <a:ext cx="73787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486650" cy="574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17983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21030"/>
            <a:ext cx="7524750" cy="414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5157470"/>
            <a:ext cx="4222750" cy="113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5157470"/>
            <a:ext cx="3625850" cy="113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8855" y="43059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689100"/>
            <a:ext cx="752475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16035" y="46678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2120900"/>
            <a:ext cx="6350000" cy="2616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47700"/>
            <a:ext cx="7442200" cy="185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493010"/>
            <a:ext cx="4349750" cy="267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5300980"/>
            <a:ext cx="5562600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42350" y="19888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285875"/>
            <a:ext cx="754380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69024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100" y="3429000"/>
            <a:ext cx="694690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812800"/>
            <a:ext cx="7029450" cy="523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0065" y="4951095"/>
            <a:ext cx="6551295" cy="1208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771650"/>
            <a:ext cx="6946900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0" y="1565275"/>
            <a:ext cx="64516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0985" y="1565275"/>
            <a:ext cx="6626225" cy="388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701165"/>
            <a:ext cx="11393170" cy="3804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0185" y="2339340"/>
            <a:ext cx="119507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3950" y="2809240"/>
            <a:ext cx="1195070" cy="31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7175" y="4697730"/>
            <a:ext cx="1217930" cy="3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9570" y="5078730"/>
            <a:ext cx="1217930" cy="3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0" y="1831975"/>
            <a:ext cx="645160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70200" y="1831975"/>
            <a:ext cx="6603365" cy="337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290935" cy="4615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2950" y="1470660"/>
            <a:ext cx="86042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0535" y="2011680"/>
            <a:ext cx="86042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6350" y="3110230"/>
            <a:ext cx="86042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5425" y="5569585"/>
            <a:ext cx="86042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701165"/>
            <a:ext cx="7480300" cy="481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3651250" cy="84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6955" y="326009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298575"/>
            <a:ext cx="755015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3655" y="36563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298575"/>
            <a:ext cx="754380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31275" y="21869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387475"/>
            <a:ext cx="754380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31275" y="352679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908685"/>
            <a:ext cx="76073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284855"/>
            <a:ext cx="3975100" cy="261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933190"/>
            <a:ext cx="4559300" cy="214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86775" y="24765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764540"/>
            <a:ext cx="7588250" cy="572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0525" y="45167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