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3086100"/>
            <a:ext cx="93980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143000"/>
            <a:ext cx="7175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0355" y="1143000"/>
            <a:ext cx="65532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6195" y="2787650"/>
            <a:ext cx="391414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2735" y="3429000"/>
            <a:ext cx="65532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92785"/>
            <a:ext cx="752475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8395" y="218503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781050"/>
            <a:ext cx="7550150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196975"/>
            <a:ext cx="71501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4345" y="4574540"/>
            <a:ext cx="673989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1120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1945" y="1804035"/>
            <a:ext cx="6976110" cy="4712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399520" cy="4596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220" y="1605280"/>
            <a:ext cx="85344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1095" y="2465705"/>
            <a:ext cx="104330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1095" y="2930525"/>
            <a:ext cx="92900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3820" y="3783330"/>
            <a:ext cx="89090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8985" y="4232910"/>
            <a:ext cx="88963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8350" y="5055235"/>
            <a:ext cx="101917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4905" y="5055235"/>
            <a:ext cx="104203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987425"/>
            <a:ext cx="75501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400494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870585"/>
            <a:ext cx="7499350" cy="176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095" y="2818130"/>
            <a:ext cx="71564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2350" y="409130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552575"/>
            <a:ext cx="75692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50393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6790" y="749300"/>
            <a:ext cx="74803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0315" y="806450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038350"/>
            <a:ext cx="75438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95" y="3178175"/>
            <a:ext cx="64071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6790" y="822960"/>
            <a:ext cx="74803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0" y="1295400"/>
            <a:ext cx="5892800" cy="42672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2026-01-09T06:48:53Z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