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0" y="3057525"/>
            <a:ext cx="79756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621030"/>
            <a:ext cx="59372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1124585"/>
            <a:ext cx="7150100" cy="56197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1390650"/>
            <a:ext cx="7175500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92785"/>
            <a:ext cx="7131050" cy="607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31465" y="2361565"/>
            <a:ext cx="6702425" cy="163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56510" y="5188585"/>
            <a:ext cx="6926580" cy="157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0475" y="1193800"/>
            <a:ext cx="7131050" cy="447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14345" y="2986405"/>
            <a:ext cx="6831330" cy="284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" y="1268730"/>
            <a:ext cx="11491595" cy="512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6625" y="2717165"/>
            <a:ext cx="99060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9135" y="4460875"/>
            <a:ext cx="99060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9135" y="4946015"/>
            <a:ext cx="105156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92785"/>
            <a:ext cx="75692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5075" y="26035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1255" y="48501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1412875"/>
            <a:ext cx="74866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860" y="1988820"/>
            <a:ext cx="7131050" cy="314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4595" y="19888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1341120"/>
            <a:ext cx="7588250" cy="296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050" y="4509135"/>
            <a:ext cx="707390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4595" y="190500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606550"/>
            <a:ext cx="7480300" cy="364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23655" y="414401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557020"/>
            <a:ext cx="75057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621030"/>
            <a:ext cx="3651250" cy="86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49335" y="505015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21030"/>
            <a:ext cx="7461250" cy="607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3635" y="19888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5057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6093460"/>
            <a:ext cx="3587750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00420" y="381635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2026-01-09T08:24:49Z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