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24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0" y="3035300"/>
            <a:ext cx="4000500" cy="78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441450"/>
            <a:ext cx="74803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0315" y="35039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977900"/>
            <a:ext cx="75882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0226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0" y="2286000"/>
            <a:ext cx="66802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3105" y="1094740"/>
            <a:ext cx="7480300" cy="183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995" y="3116580"/>
            <a:ext cx="6902450" cy="187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28050" y="30530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642620"/>
            <a:ext cx="758825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4115" y="33985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290" y="664210"/>
            <a:ext cx="7325360" cy="6052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0295" y="19259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095" y="711200"/>
            <a:ext cx="7588250" cy="543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110" y="4895215"/>
            <a:ext cx="3854450" cy="114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40775" y="41421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5057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4595" y="43167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21030"/>
            <a:ext cx="7250430" cy="6075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8050" y="34086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1690" y="806450"/>
            <a:ext cx="75057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240" y="4859655"/>
            <a:ext cx="5772150" cy="117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03310" y="23139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1711325"/>
            <a:ext cx="7607300" cy="343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1781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7075" y="1207135"/>
            <a:ext cx="7543800" cy="116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525" y="2534920"/>
            <a:ext cx="3524250" cy="271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0135" y="2534920"/>
            <a:ext cx="4762500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04250" y="18745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1708150"/>
            <a:ext cx="748665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2435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052830"/>
            <a:ext cx="74803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1735" y="235966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441450"/>
            <a:ext cx="75438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5039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