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950" y="3057525"/>
            <a:ext cx="74041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21030"/>
            <a:ext cx="7569200" cy="6159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082675"/>
            <a:ext cx="71120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2925" y="2927985"/>
            <a:ext cx="6678930" cy="291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213600" cy="619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4700" y="36315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3275" y="4362450"/>
            <a:ext cx="64071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3320" y="5534660"/>
            <a:ext cx="64071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2825" y="6151880"/>
            <a:ext cx="64071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8725" y="1905000"/>
            <a:ext cx="719455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621030"/>
            <a:ext cx="6687185" cy="61055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21030"/>
            <a:ext cx="6964045" cy="6085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2905" y="2927985"/>
            <a:ext cx="6663690" cy="388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92785"/>
            <a:ext cx="7588250" cy="541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4940935"/>
            <a:ext cx="395605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74380" y="42411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484630"/>
            <a:ext cx="756285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1735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341120"/>
            <a:ext cx="75628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7935" y="21164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21030"/>
            <a:ext cx="74422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550" y="1988820"/>
            <a:ext cx="3892550" cy="2406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3933190"/>
            <a:ext cx="5906135" cy="2814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64575" y="14154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1574800"/>
            <a:ext cx="75628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4867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124585"/>
            <a:ext cx="7524750" cy="364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4940935"/>
            <a:ext cx="35242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55075" y="23672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949325"/>
            <a:ext cx="750570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0315" y="28168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764540"/>
            <a:ext cx="756920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28295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2026-01-09T02:45:13Z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