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17975" y="3035300"/>
            <a:ext cx="3956050" cy="787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01875" y="1822450"/>
            <a:ext cx="7588250" cy="3213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62695" y="3178175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06930" y="657860"/>
            <a:ext cx="7505700" cy="3867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3035" y="4716780"/>
            <a:ext cx="1276350" cy="1155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5300" y="4735830"/>
            <a:ext cx="1282700" cy="1136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27520" y="4570730"/>
            <a:ext cx="2908300" cy="20828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680450" y="4069715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3625" y="1473200"/>
            <a:ext cx="7524750" cy="391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38895" y="350393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43150" y="990600"/>
            <a:ext cx="7505700" cy="48768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54300" y="1854200"/>
            <a:ext cx="6883400" cy="314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67685" y="3844925"/>
            <a:ext cx="6518910" cy="1270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2075" y="1514475"/>
            <a:ext cx="6927850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105" y="4142105"/>
            <a:ext cx="6732270" cy="1475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1620" y="757555"/>
            <a:ext cx="6451600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01620" y="707390"/>
            <a:ext cx="6534785" cy="57854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47975" y="1873250"/>
            <a:ext cx="6496050" cy="311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7165" y="1781175"/>
            <a:ext cx="6762750" cy="3318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01875" y="1504950"/>
            <a:ext cx="7588250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38895" y="3486785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170" y="1124585"/>
            <a:ext cx="7588250" cy="1092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215" y="2348865"/>
            <a:ext cx="5378450" cy="2508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190" y="3573145"/>
            <a:ext cx="5046345" cy="239585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093710" y="171577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9650" y="692785"/>
            <a:ext cx="7569200" cy="568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93175" y="328422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5505" y="621030"/>
            <a:ext cx="7480300" cy="4324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305" y="5157470"/>
            <a:ext cx="6489700" cy="1130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741410" y="1887855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781050"/>
            <a:ext cx="7524750" cy="5295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6045" y="4869180"/>
            <a:ext cx="4641850" cy="117475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7766050" y="4157345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9650" y="692785"/>
            <a:ext cx="7505700" cy="560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70315" y="1316355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3625" y="1133475"/>
            <a:ext cx="7524750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38895" y="240538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9605" y="621030"/>
            <a:ext cx="7543800" cy="2514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405" y="3357245"/>
            <a:ext cx="7175500" cy="3130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573770" y="331978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2026-01-09T06:42:27Z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