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3057525"/>
            <a:ext cx="9150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2475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75" y="3068955"/>
            <a:ext cx="24574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5661025"/>
            <a:ext cx="6350000" cy="49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78875" y="26320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60388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268730"/>
            <a:ext cx="632460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836930"/>
            <a:ext cx="7194550" cy="543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1005" y="5817235"/>
            <a:ext cx="389953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914525"/>
            <a:ext cx="71120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0045" y="3740150"/>
            <a:ext cx="6968490" cy="1337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387475"/>
            <a:ext cx="709295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8145" y="2613025"/>
            <a:ext cx="6831330" cy="301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1165"/>
            <a:ext cx="11516360" cy="3970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6910" y="1782445"/>
            <a:ext cx="143891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89775" y="3321050"/>
            <a:ext cx="16287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6800" y="4790440"/>
            <a:ext cx="85217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2775" y="5252720"/>
            <a:ext cx="90551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162050"/>
            <a:ext cx="75692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4135" y="39763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244725"/>
            <a:ext cx="7543800" cy="236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995" y="28517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14400"/>
            <a:ext cx="75247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6515" y="28365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5490" y="1349375"/>
            <a:ext cx="75057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575" y="3352800"/>
            <a:ext cx="61214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1870" y="19888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543800" cy="551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32734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1587500"/>
            <a:ext cx="749935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8555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557020"/>
            <a:ext cx="7550150" cy="502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692785"/>
            <a:ext cx="3651250" cy="84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9335" y="48444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